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_rels/notesSlide4.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9.xml.rels" ContentType="application/vnd.openxmlformats-package.relationships+xml"/>
  <Override PartName="/ppt/media/image1.png" ContentType="image/png"/>
  <Override PartName="/ppt/media/image2.jpeg" ContentType="image/jpeg"/>
  <Override PartName="/ppt/media/image7.wmf" ContentType="image/x-wmf"/>
  <Override PartName="/ppt/media/image3.jpeg" ContentType="image/jpeg"/>
  <Override PartName="/ppt/media/image4.wmf" ContentType="image/x-wmf"/>
  <Override PartName="/ppt/media/image5.wmf" ContentType="image/x-wmf"/>
  <Override PartName="/ppt/media/image6.wmf" ContentType="image/x-wmf"/>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x="12192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PlaceHolder 1"/>
          <p:cNvSpPr>
            <a:spLocks noGrp="1"/>
          </p:cNvSpPr>
          <p:nvPr>
            <p:ph type="sldImg"/>
          </p:nvPr>
        </p:nvSpPr>
        <p:spPr>
          <a:xfrm>
            <a:off x="216000" y="812520"/>
            <a:ext cx="7127280" cy="4008960"/>
          </a:xfrm>
          <a:prstGeom prst="rect">
            <a:avLst/>
          </a:prstGeom>
        </p:spPr>
        <p:txBody>
          <a:bodyPr lIns="0" rIns="0" tIns="0" bIns="0" anchor="ctr">
            <a:noAutofit/>
          </a:bodyPr>
          <a:p>
            <a:r>
              <a:rPr b="0" lang="en-US" sz="1800" spc="-1" strike="noStrike">
                <a:solidFill>
                  <a:srgbClr val="000000"/>
                </a:solidFill>
                <a:latin typeface="Century Gothic"/>
              </a:rPr>
              <a:t>Click to move the slide</a:t>
            </a:r>
            <a:endParaRPr b="0" lang="en-US" sz="1800" spc="-1" strike="noStrike">
              <a:solidFill>
                <a:srgbClr val="000000"/>
              </a:solidFill>
              <a:latin typeface="Century Gothic"/>
            </a:endParaRPr>
          </a:p>
        </p:txBody>
      </p:sp>
      <p:sp>
        <p:nvSpPr>
          <p:cNvPr id="93" name="PlaceHolder 2"/>
          <p:cNvSpPr>
            <a:spLocks noGrp="1"/>
          </p:cNvSpPr>
          <p:nvPr>
            <p:ph type="body"/>
          </p:nvPr>
        </p:nvSpPr>
        <p:spPr>
          <a:xfrm>
            <a:off x="756000" y="5078520"/>
            <a:ext cx="6047640" cy="4811040"/>
          </a:xfrm>
          <a:prstGeom prst="rect">
            <a:avLst/>
          </a:prstGeom>
        </p:spPr>
        <p:txBody>
          <a:bodyPr lIns="0" rIns="0" tIns="0" bIns="0">
            <a:noAutofit/>
          </a:bodyPr>
          <a:p>
            <a:r>
              <a:rPr b="0" lang="en-GB" sz="2000" spc="-1" strike="noStrike">
                <a:latin typeface="Arial"/>
              </a:rPr>
              <a:t>Click to edit the notes format</a:t>
            </a:r>
            <a:endParaRPr b="0" lang="en-GB" sz="2000" spc="-1" strike="noStrike">
              <a:latin typeface="Arial"/>
            </a:endParaRPr>
          </a:p>
        </p:txBody>
      </p:sp>
      <p:sp>
        <p:nvSpPr>
          <p:cNvPr id="94" name="PlaceHolder 3"/>
          <p:cNvSpPr>
            <a:spLocks noGrp="1"/>
          </p:cNvSpPr>
          <p:nvPr>
            <p:ph type="hdr"/>
          </p:nvPr>
        </p:nvSpPr>
        <p:spPr>
          <a:xfrm>
            <a:off x="0" y="0"/>
            <a:ext cx="3280680" cy="534240"/>
          </a:xfrm>
          <a:prstGeom prst="rect">
            <a:avLst/>
          </a:prstGeom>
        </p:spPr>
        <p:txBody>
          <a:bodyPr lIns="0" rIns="0" tIns="0" bIns="0">
            <a:noAutofit/>
          </a:bodyPr>
          <a:p>
            <a:r>
              <a:rPr b="0" lang="en-GB" sz="1400" spc="-1" strike="noStrike">
                <a:latin typeface="Times New Roman"/>
              </a:rPr>
              <a:t>&lt;header&gt;</a:t>
            </a:r>
            <a:endParaRPr b="0" lang="en-GB" sz="1400" spc="-1" strike="noStrike">
              <a:latin typeface="Times New Roman"/>
            </a:endParaRPr>
          </a:p>
        </p:txBody>
      </p:sp>
      <p:sp>
        <p:nvSpPr>
          <p:cNvPr id="95" name="PlaceHolder 4"/>
          <p:cNvSpPr>
            <a:spLocks noGrp="1"/>
          </p:cNvSpPr>
          <p:nvPr>
            <p:ph type="dt"/>
          </p:nvPr>
        </p:nvSpPr>
        <p:spPr>
          <a:xfrm>
            <a:off x="4278960" y="0"/>
            <a:ext cx="3280680" cy="534240"/>
          </a:xfrm>
          <a:prstGeom prst="rect">
            <a:avLst/>
          </a:prstGeom>
        </p:spPr>
        <p:txBody>
          <a:bodyPr lIns="0" rIns="0" tIns="0" bIns="0">
            <a:noAutofit/>
          </a:bodyPr>
          <a:p>
            <a:pPr algn="r"/>
            <a:r>
              <a:rPr b="0" lang="en-GB" sz="1400" spc="-1" strike="noStrike">
                <a:latin typeface="Times New Roman"/>
              </a:rPr>
              <a:t>&lt;date/time&gt;</a:t>
            </a:r>
            <a:endParaRPr b="0" lang="en-GB" sz="1400" spc="-1" strike="noStrike">
              <a:latin typeface="Times New Roman"/>
            </a:endParaRPr>
          </a:p>
        </p:txBody>
      </p:sp>
      <p:sp>
        <p:nvSpPr>
          <p:cNvPr id="96" name="PlaceHolder 5"/>
          <p:cNvSpPr>
            <a:spLocks noGrp="1"/>
          </p:cNvSpPr>
          <p:nvPr>
            <p:ph type="ftr"/>
          </p:nvPr>
        </p:nvSpPr>
        <p:spPr>
          <a:xfrm>
            <a:off x="0" y="10157400"/>
            <a:ext cx="3280680" cy="534240"/>
          </a:xfrm>
          <a:prstGeom prst="rect">
            <a:avLst/>
          </a:prstGeom>
        </p:spPr>
        <p:txBody>
          <a:bodyPr lIns="0" rIns="0" tIns="0" bIns="0" anchor="b">
            <a:noAutofit/>
          </a:bodyPr>
          <a:p>
            <a:r>
              <a:rPr b="0" lang="en-GB" sz="1400" spc="-1" strike="noStrike">
                <a:latin typeface="Times New Roman"/>
              </a:rPr>
              <a:t>&lt;footer&gt;</a:t>
            </a:r>
            <a:endParaRPr b="0" lang="en-GB" sz="1400" spc="-1" strike="noStrike">
              <a:latin typeface="Times New Roman"/>
            </a:endParaRPr>
          </a:p>
        </p:txBody>
      </p:sp>
      <p:sp>
        <p:nvSpPr>
          <p:cNvPr id="97"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1E0B7F6F-100B-4B98-8279-A3291C88342A}" type="slidenum">
              <a:rPr b="0" lang="en-GB" sz="1400" spc="-1" strike="noStrike">
                <a:latin typeface="Times New Roman"/>
              </a:rPr>
              <a:t>&lt;number&gt;</a:t>
            </a:fld>
            <a:endParaRPr b="0" lang="en-GB"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PlaceHolder 1"/>
          <p:cNvSpPr>
            <a:spLocks noGrp="1"/>
          </p:cNvSpPr>
          <p:nvPr>
            <p:ph type="sldImg"/>
          </p:nvPr>
        </p:nvSpPr>
        <p:spPr>
          <a:xfrm>
            <a:off x="685800" y="1143000"/>
            <a:ext cx="5486040" cy="3085920"/>
          </a:xfrm>
          <a:prstGeom prst="rect">
            <a:avLst/>
          </a:prstGeom>
        </p:spPr>
      </p:sp>
      <p:sp>
        <p:nvSpPr>
          <p:cNvPr id="136" name="PlaceHolder 2"/>
          <p:cNvSpPr>
            <a:spLocks noGrp="1"/>
          </p:cNvSpPr>
          <p:nvPr>
            <p:ph type="body"/>
          </p:nvPr>
        </p:nvSpPr>
        <p:spPr>
          <a:xfrm>
            <a:off x="685800" y="4400640"/>
            <a:ext cx="5486040" cy="3600000"/>
          </a:xfrm>
          <a:prstGeom prst="rect">
            <a:avLst/>
          </a:prstGeom>
        </p:spPr>
        <p:txBody>
          <a:bodyPr>
            <a:noAutofit/>
          </a:bodyPr>
          <a:p>
            <a:pPr marL="216000" indent="-216000">
              <a:lnSpc>
                <a:spcPct val="100000"/>
              </a:lnSpc>
            </a:pPr>
            <a:r>
              <a:rPr b="0" lang="en-US" sz="2000" spc="-1" strike="noStrike">
                <a:latin typeface="Arial"/>
              </a:rPr>
              <a:t>Reasoning about actions is a key problem that must be solved if intelligent computer systems are to make a significant leap forward in their capabilities. </a:t>
            </a:r>
            <a:endParaRPr b="0" lang="en-GB" sz="2000" spc="-1" strike="noStrike">
              <a:latin typeface="Arial"/>
            </a:endParaRPr>
          </a:p>
        </p:txBody>
      </p:sp>
      <p:sp>
        <p:nvSpPr>
          <p:cNvPr id="137" name="TextShape 3"/>
          <p:cNvSpPr txBox="1"/>
          <p:nvPr/>
        </p:nvSpPr>
        <p:spPr>
          <a:xfrm>
            <a:off x="3884760" y="8685360"/>
            <a:ext cx="2971440" cy="458280"/>
          </a:xfrm>
          <a:prstGeom prst="rect">
            <a:avLst/>
          </a:prstGeom>
          <a:noFill/>
          <a:ln>
            <a:noFill/>
          </a:ln>
        </p:spPr>
        <p:txBody>
          <a:bodyPr anchor="b">
            <a:noAutofit/>
          </a:bodyPr>
          <a:p>
            <a:pPr algn="r">
              <a:lnSpc>
                <a:spcPct val="100000"/>
              </a:lnSpc>
            </a:pPr>
            <a:fld id="{4F240FEE-6EC8-4668-B761-812198FAF662}" type="slidenum">
              <a:rPr b="0" lang="tr-TR" sz="1200" spc="-1" strike="noStrike">
                <a:solidFill>
                  <a:srgbClr val="000000"/>
                </a:solidFill>
                <a:latin typeface="+mn-lt"/>
                <a:ea typeface="+mn-ea"/>
              </a:rPr>
              <a:t>&lt;number&gt;</a:t>
            </a:fld>
            <a:endParaRPr b="0" lang="en-GB" sz="1200" spc="-1" strike="noStrike">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PlaceHolder 1"/>
          <p:cNvSpPr>
            <a:spLocks noGrp="1"/>
          </p:cNvSpPr>
          <p:nvPr>
            <p:ph type="sldImg"/>
          </p:nvPr>
        </p:nvSpPr>
        <p:spPr>
          <a:xfrm>
            <a:off x="685800" y="1143000"/>
            <a:ext cx="5486040" cy="3085920"/>
          </a:xfrm>
          <a:prstGeom prst="rect">
            <a:avLst/>
          </a:prstGeom>
        </p:spPr>
      </p:sp>
      <p:sp>
        <p:nvSpPr>
          <p:cNvPr id="139" name="PlaceHolder 2"/>
          <p:cNvSpPr>
            <a:spLocks noGrp="1"/>
          </p:cNvSpPr>
          <p:nvPr>
            <p:ph type="body"/>
          </p:nvPr>
        </p:nvSpPr>
        <p:spPr>
          <a:xfrm>
            <a:off x="685800" y="4400640"/>
            <a:ext cx="5486040" cy="3600000"/>
          </a:xfrm>
          <a:prstGeom prst="rect">
            <a:avLst/>
          </a:prstGeom>
        </p:spPr>
        <p:txBody>
          <a:bodyPr>
            <a:noAutofit/>
          </a:bodyPr>
          <a:p>
            <a:endParaRPr b="0" lang="en-GB" sz="2000" spc="-1" strike="noStrike">
              <a:latin typeface="Arial"/>
            </a:endParaRPr>
          </a:p>
        </p:txBody>
      </p:sp>
      <p:sp>
        <p:nvSpPr>
          <p:cNvPr id="140" name="TextShape 3"/>
          <p:cNvSpPr txBox="1"/>
          <p:nvPr/>
        </p:nvSpPr>
        <p:spPr>
          <a:xfrm>
            <a:off x="3884760" y="8685360"/>
            <a:ext cx="2971440" cy="458280"/>
          </a:xfrm>
          <a:prstGeom prst="rect">
            <a:avLst/>
          </a:prstGeom>
          <a:noFill/>
          <a:ln>
            <a:noFill/>
          </a:ln>
        </p:spPr>
        <p:txBody>
          <a:bodyPr anchor="b">
            <a:noAutofit/>
          </a:bodyPr>
          <a:p>
            <a:pPr algn="r">
              <a:lnSpc>
                <a:spcPct val="100000"/>
              </a:lnSpc>
            </a:pPr>
            <a:fld id="{DF85A5AA-9EBF-4856-B4D4-B746A8B8BC1F}" type="slidenum">
              <a:rPr b="0" lang="tr-TR" sz="1200" spc="-1" strike="noStrike">
                <a:solidFill>
                  <a:srgbClr val="000000"/>
                </a:solidFill>
                <a:latin typeface="+mn-lt"/>
                <a:ea typeface="+mn-ea"/>
              </a:rPr>
              <a:t>&lt;number&gt;</a:t>
            </a:fld>
            <a:endParaRPr b="0" lang="en-GB" sz="1200" spc="-1" strike="noStrike">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PlaceHolder 1"/>
          <p:cNvSpPr>
            <a:spLocks noGrp="1"/>
          </p:cNvSpPr>
          <p:nvPr>
            <p:ph type="sldImg"/>
          </p:nvPr>
        </p:nvSpPr>
        <p:spPr>
          <a:xfrm>
            <a:off x="685800" y="1143000"/>
            <a:ext cx="5486040" cy="3085920"/>
          </a:xfrm>
          <a:prstGeom prst="rect">
            <a:avLst/>
          </a:prstGeom>
        </p:spPr>
      </p:sp>
      <p:sp>
        <p:nvSpPr>
          <p:cNvPr id="142" name="PlaceHolder 2"/>
          <p:cNvSpPr>
            <a:spLocks noGrp="1"/>
          </p:cNvSpPr>
          <p:nvPr>
            <p:ph type="body"/>
          </p:nvPr>
        </p:nvSpPr>
        <p:spPr>
          <a:xfrm>
            <a:off x="685800" y="4400640"/>
            <a:ext cx="5486040" cy="3600000"/>
          </a:xfrm>
          <a:prstGeom prst="rect">
            <a:avLst/>
          </a:prstGeom>
        </p:spPr>
        <p:txBody>
          <a:bodyPr>
            <a:noAutofit/>
          </a:bodyPr>
          <a:p>
            <a:endParaRPr b="0" lang="en-GB" sz="2000" spc="-1" strike="noStrike">
              <a:latin typeface="Arial"/>
            </a:endParaRPr>
          </a:p>
        </p:txBody>
      </p:sp>
      <p:sp>
        <p:nvSpPr>
          <p:cNvPr id="143" name="TextShape 3"/>
          <p:cNvSpPr txBox="1"/>
          <p:nvPr/>
        </p:nvSpPr>
        <p:spPr>
          <a:xfrm>
            <a:off x="3884760" y="8685360"/>
            <a:ext cx="2971440" cy="458280"/>
          </a:xfrm>
          <a:prstGeom prst="rect">
            <a:avLst/>
          </a:prstGeom>
          <a:noFill/>
          <a:ln>
            <a:noFill/>
          </a:ln>
        </p:spPr>
        <p:txBody>
          <a:bodyPr anchor="b">
            <a:noAutofit/>
          </a:bodyPr>
          <a:p>
            <a:pPr algn="r">
              <a:lnSpc>
                <a:spcPct val="100000"/>
              </a:lnSpc>
            </a:pPr>
            <a:fld id="{2E270825-5E98-4C67-89C0-231E99DB563F}" type="slidenum">
              <a:rPr b="0" lang="tr-TR" sz="1200" spc="-1" strike="noStrike">
                <a:solidFill>
                  <a:srgbClr val="000000"/>
                </a:solidFill>
                <a:latin typeface="+mn-lt"/>
                <a:ea typeface="+mn-ea"/>
              </a:rPr>
              <a:t>&lt;number&gt;</a:t>
            </a:fld>
            <a:endParaRPr b="0" lang="en-GB" sz="1200" spc="-1" strike="noStrike">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PlaceHolder 1"/>
          <p:cNvSpPr>
            <a:spLocks noGrp="1"/>
          </p:cNvSpPr>
          <p:nvPr>
            <p:ph type="sldImg"/>
          </p:nvPr>
        </p:nvSpPr>
        <p:spPr>
          <a:xfrm>
            <a:off x="685800" y="1143000"/>
            <a:ext cx="5486040" cy="3085920"/>
          </a:xfrm>
          <a:prstGeom prst="rect">
            <a:avLst/>
          </a:prstGeom>
        </p:spPr>
      </p:sp>
      <p:sp>
        <p:nvSpPr>
          <p:cNvPr id="145" name="PlaceHolder 2"/>
          <p:cNvSpPr>
            <a:spLocks noGrp="1"/>
          </p:cNvSpPr>
          <p:nvPr>
            <p:ph type="body"/>
          </p:nvPr>
        </p:nvSpPr>
        <p:spPr>
          <a:xfrm>
            <a:off x="685800" y="4400640"/>
            <a:ext cx="5486040" cy="3600000"/>
          </a:xfrm>
          <a:prstGeom prst="rect">
            <a:avLst/>
          </a:prstGeom>
        </p:spPr>
        <p:txBody>
          <a:bodyPr>
            <a:noAutofit/>
          </a:bodyPr>
          <a:p>
            <a:endParaRPr b="0" lang="en-GB" sz="2000" spc="-1" strike="noStrike">
              <a:latin typeface="Arial"/>
            </a:endParaRPr>
          </a:p>
        </p:txBody>
      </p:sp>
      <p:sp>
        <p:nvSpPr>
          <p:cNvPr id="146" name="TextShape 3"/>
          <p:cNvSpPr txBox="1"/>
          <p:nvPr/>
        </p:nvSpPr>
        <p:spPr>
          <a:xfrm>
            <a:off x="3884760" y="8685360"/>
            <a:ext cx="2971440" cy="458280"/>
          </a:xfrm>
          <a:prstGeom prst="rect">
            <a:avLst/>
          </a:prstGeom>
          <a:noFill/>
          <a:ln>
            <a:noFill/>
          </a:ln>
        </p:spPr>
        <p:txBody>
          <a:bodyPr anchor="b">
            <a:noAutofit/>
          </a:bodyPr>
          <a:p>
            <a:pPr algn="r">
              <a:lnSpc>
                <a:spcPct val="100000"/>
              </a:lnSpc>
            </a:pPr>
            <a:fld id="{8C47EF45-2ECD-4A42-9EF9-592A086621BA}" type="slidenum">
              <a:rPr b="0" lang="tr-TR" sz="1200" spc="-1" strike="noStrike">
                <a:solidFill>
                  <a:srgbClr val="000000"/>
                </a:solidFill>
                <a:latin typeface="+mn-lt"/>
                <a:ea typeface="+mn-ea"/>
              </a:rPr>
              <a:t>&lt;number&gt;</a:t>
            </a:fld>
            <a:endParaRPr b="0" lang="en-GB"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1066680" y="642600"/>
            <a:ext cx="10058040" cy="137124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36" name="PlaceHolder 2"/>
          <p:cNvSpPr>
            <a:spLocks noGrp="1"/>
          </p:cNvSpPr>
          <p:nvPr>
            <p:ph type="body"/>
          </p:nvPr>
        </p:nvSpPr>
        <p:spPr>
          <a:xfrm>
            <a:off x="1066680" y="2103120"/>
            <a:ext cx="10058040" cy="1875240"/>
          </a:xfrm>
          <a:prstGeom prst="rect">
            <a:avLst/>
          </a:prstGeom>
        </p:spPr>
        <p:txBody>
          <a:bodyPr lIns="0" rIns="0" tIns="0" bIns="0">
            <a:normAutofit/>
          </a:bodyPr>
          <a:p>
            <a:endParaRPr b="0" lang="en-US" sz="1800" spc="-1" strike="noStrike">
              <a:solidFill>
                <a:srgbClr val="000000"/>
              </a:solidFill>
              <a:latin typeface="Century Gothic"/>
            </a:endParaRPr>
          </a:p>
        </p:txBody>
      </p:sp>
      <p:sp>
        <p:nvSpPr>
          <p:cNvPr id="37" name="PlaceHolder 3"/>
          <p:cNvSpPr>
            <a:spLocks noGrp="1"/>
          </p:cNvSpPr>
          <p:nvPr>
            <p:ph type="body"/>
          </p:nvPr>
        </p:nvSpPr>
        <p:spPr>
          <a:xfrm>
            <a:off x="1066680" y="4156920"/>
            <a:ext cx="10058040" cy="1875240"/>
          </a:xfrm>
          <a:prstGeom prst="rect">
            <a:avLst/>
          </a:prstGeom>
        </p:spPr>
        <p:txBody>
          <a:bodyPr lIns="0" rIns="0" tIns="0" bIns="0">
            <a:normAutofit/>
          </a:bodyPr>
          <a:p>
            <a:endParaRPr b="0" lang="en-US" sz="1800" spc="-1" strike="noStrike">
              <a:solidFill>
                <a:srgbClr val="000000"/>
              </a:solidFill>
              <a:latin typeface="Century Gothic"/>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1066680" y="642600"/>
            <a:ext cx="10058040" cy="137124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39" name="PlaceHolder 2"/>
          <p:cNvSpPr>
            <a:spLocks noGrp="1"/>
          </p:cNvSpPr>
          <p:nvPr>
            <p:ph type="body"/>
          </p:nvPr>
        </p:nvSpPr>
        <p:spPr>
          <a:xfrm>
            <a:off x="1066680" y="2103120"/>
            <a:ext cx="4908240" cy="1875240"/>
          </a:xfrm>
          <a:prstGeom prst="rect">
            <a:avLst/>
          </a:prstGeom>
        </p:spPr>
        <p:txBody>
          <a:bodyPr lIns="0" rIns="0" tIns="0" bIns="0">
            <a:normAutofit/>
          </a:bodyPr>
          <a:p>
            <a:endParaRPr b="0" lang="en-US" sz="1800" spc="-1" strike="noStrike">
              <a:solidFill>
                <a:srgbClr val="000000"/>
              </a:solidFill>
              <a:latin typeface="Century Gothic"/>
            </a:endParaRPr>
          </a:p>
        </p:txBody>
      </p:sp>
      <p:sp>
        <p:nvSpPr>
          <p:cNvPr id="40" name="PlaceHolder 3"/>
          <p:cNvSpPr>
            <a:spLocks noGrp="1"/>
          </p:cNvSpPr>
          <p:nvPr>
            <p:ph type="body"/>
          </p:nvPr>
        </p:nvSpPr>
        <p:spPr>
          <a:xfrm>
            <a:off x="6220800" y="2103120"/>
            <a:ext cx="4908240" cy="1875240"/>
          </a:xfrm>
          <a:prstGeom prst="rect">
            <a:avLst/>
          </a:prstGeom>
        </p:spPr>
        <p:txBody>
          <a:bodyPr lIns="0" rIns="0" tIns="0" bIns="0">
            <a:normAutofit/>
          </a:bodyPr>
          <a:p>
            <a:endParaRPr b="0" lang="en-US" sz="1800" spc="-1" strike="noStrike">
              <a:solidFill>
                <a:srgbClr val="000000"/>
              </a:solidFill>
              <a:latin typeface="Century Gothic"/>
            </a:endParaRPr>
          </a:p>
        </p:txBody>
      </p:sp>
      <p:sp>
        <p:nvSpPr>
          <p:cNvPr id="41" name="PlaceHolder 4"/>
          <p:cNvSpPr>
            <a:spLocks noGrp="1"/>
          </p:cNvSpPr>
          <p:nvPr>
            <p:ph type="body"/>
          </p:nvPr>
        </p:nvSpPr>
        <p:spPr>
          <a:xfrm>
            <a:off x="1066680" y="4156920"/>
            <a:ext cx="4908240" cy="1875240"/>
          </a:xfrm>
          <a:prstGeom prst="rect">
            <a:avLst/>
          </a:prstGeom>
        </p:spPr>
        <p:txBody>
          <a:bodyPr lIns="0" rIns="0" tIns="0" bIns="0">
            <a:normAutofit/>
          </a:bodyPr>
          <a:p>
            <a:endParaRPr b="0" lang="en-US" sz="1800" spc="-1" strike="noStrike">
              <a:solidFill>
                <a:srgbClr val="000000"/>
              </a:solidFill>
              <a:latin typeface="Century Gothic"/>
            </a:endParaRPr>
          </a:p>
        </p:txBody>
      </p:sp>
      <p:sp>
        <p:nvSpPr>
          <p:cNvPr id="42" name="PlaceHolder 5"/>
          <p:cNvSpPr>
            <a:spLocks noGrp="1"/>
          </p:cNvSpPr>
          <p:nvPr>
            <p:ph type="body"/>
          </p:nvPr>
        </p:nvSpPr>
        <p:spPr>
          <a:xfrm>
            <a:off x="6220800" y="4156920"/>
            <a:ext cx="4908240" cy="1875240"/>
          </a:xfrm>
          <a:prstGeom prst="rect">
            <a:avLst/>
          </a:prstGeom>
        </p:spPr>
        <p:txBody>
          <a:bodyPr lIns="0" rIns="0" tIns="0" bIns="0">
            <a:normAutofit/>
          </a:bodyPr>
          <a:p>
            <a:endParaRPr b="0" lang="en-US" sz="1800" spc="-1" strike="noStrike">
              <a:solidFill>
                <a:srgbClr val="000000"/>
              </a:solidFill>
              <a:latin typeface="Century Gothic"/>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1066680" y="642600"/>
            <a:ext cx="10058040" cy="137124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44" name="PlaceHolder 2"/>
          <p:cNvSpPr>
            <a:spLocks noGrp="1"/>
          </p:cNvSpPr>
          <p:nvPr>
            <p:ph type="body"/>
          </p:nvPr>
        </p:nvSpPr>
        <p:spPr>
          <a:xfrm>
            <a:off x="1066680" y="2103120"/>
            <a:ext cx="3238560" cy="1875240"/>
          </a:xfrm>
          <a:prstGeom prst="rect">
            <a:avLst/>
          </a:prstGeom>
        </p:spPr>
        <p:txBody>
          <a:bodyPr lIns="0" rIns="0" tIns="0" bIns="0">
            <a:normAutofit/>
          </a:bodyPr>
          <a:p>
            <a:endParaRPr b="0" lang="en-US" sz="1800" spc="-1" strike="noStrike">
              <a:solidFill>
                <a:srgbClr val="000000"/>
              </a:solidFill>
              <a:latin typeface="Century Gothic"/>
            </a:endParaRPr>
          </a:p>
        </p:txBody>
      </p:sp>
      <p:sp>
        <p:nvSpPr>
          <p:cNvPr id="45" name="PlaceHolder 3"/>
          <p:cNvSpPr>
            <a:spLocks noGrp="1"/>
          </p:cNvSpPr>
          <p:nvPr>
            <p:ph type="body"/>
          </p:nvPr>
        </p:nvSpPr>
        <p:spPr>
          <a:xfrm>
            <a:off x="4467600" y="2103120"/>
            <a:ext cx="3238560" cy="1875240"/>
          </a:xfrm>
          <a:prstGeom prst="rect">
            <a:avLst/>
          </a:prstGeom>
        </p:spPr>
        <p:txBody>
          <a:bodyPr lIns="0" rIns="0" tIns="0" bIns="0">
            <a:normAutofit/>
          </a:bodyPr>
          <a:p>
            <a:endParaRPr b="0" lang="en-US" sz="1800" spc="-1" strike="noStrike">
              <a:solidFill>
                <a:srgbClr val="000000"/>
              </a:solidFill>
              <a:latin typeface="Century Gothic"/>
            </a:endParaRPr>
          </a:p>
        </p:txBody>
      </p:sp>
      <p:sp>
        <p:nvSpPr>
          <p:cNvPr id="46" name="PlaceHolder 4"/>
          <p:cNvSpPr>
            <a:spLocks noGrp="1"/>
          </p:cNvSpPr>
          <p:nvPr>
            <p:ph type="body"/>
          </p:nvPr>
        </p:nvSpPr>
        <p:spPr>
          <a:xfrm>
            <a:off x="7868520" y="2103120"/>
            <a:ext cx="3238560" cy="1875240"/>
          </a:xfrm>
          <a:prstGeom prst="rect">
            <a:avLst/>
          </a:prstGeom>
        </p:spPr>
        <p:txBody>
          <a:bodyPr lIns="0" rIns="0" tIns="0" bIns="0">
            <a:normAutofit/>
          </a:bodyPr>
          <a:p>
            <a:endParaRPr b="0" lang="en-US" sz="1800" spc="-1" strike="noStrike">
              <a:solidFill>
                <a:srgbClr val="000000"/>
              </a:solidFill>
              <a:latin typeface="Century Gothic"/>
            </a:endParaRPr>
          </a:p>
        </p:txBody>
      </p:sp>
      <p:sp>
        <p:nvSpPr>
          <p:cNvPr id="47" name="PlaceHolder 5"/>
          <p:cNvSpPr>
            <a:spLocks noGrp="1"/>
          </p:cNvSpPr>
          <p:nvPr>
            <p:ph type="body"/>
          </p:nvPr>
        </p:nvSpPr>
        <p:spPr>
          <a:xfrm>
            <a:off x="1066680" y="4156920"/>
            <a:ext cx="3238560" cy="1875240"/>
          </a:xfrm>
          <a:prstGeom prst="rect">
            <a:avLst/>
          </a:prstGeom>
        </p:spPr>
        <p:txBody>
          <a:bodyPr lIns="0" rIns="0" tIns="0" bIns="0">
            <a:normAutofit/>
          </a:bodyPr>
          <a:p>
            <a:endParaRPr b="0" lang="en-US" sz="1800" spc="-1" strike="noStrike">
              <a:solidFill>
                <a:srgbClr val="000000"/>
              </a:solidFill>
              <a:latin typeface="Century Gothic"/>
            </a:endParaRPr>
          </a:p>
        </p:txBody>
      </p:sp>
      <p:sp>
        <p:nvSpPr>
          <p:cNvPr id="48" name="PlaceHolder 6"/>
          <p:cNvSpPr>
            <a:spLocks noGrp="1"/>
          </p:cNvSpPr>
          <p:nvPr>
            <p:ph type="body"/>
          </p:nvPr>
        </p:nvSpPr>
        <p:spPr>
          <a:xfrm>
            <a:off x="4467600" y="4156920"/>
            <a:ext cx="3238560" cy="1875240"/>
          </a:xfrm>
          <a:prstGeom prst="rect">
            <a:avLst/>
          </a:prstGeom>
        </p:spPr>
        <p:txBody>
          <a:bodyPr lIns="0" rIns="0" tIns="0" bIns="0">
            <a:normAutofit/>
          </a:bodyPr>
          <a:p>
            <a:endParaRPr b="0" lang="en-US" sz="1800" spc="-1" strike="noStrike">
              <a:solidFill>
                <a:srgbClr val="000000"/>
              </a:solidFill>
              <a:latin typeface="Century Gothic"/>
            </a:endParaRPr>
          </a:p>
        </p:txBody>
      </p:sp>
      <p:sp>
        <p:nvSpPr>
          <p:cNvPr id="49" name="PlaceHolder 7"/>
          <p:cNvSpPr>
            <a:spLocks noGrp="1"/>
          </p:cNvSpPr>
          <p:nvPr>
            <p:ph type="body"/>
          </p:nvPr>
        </p:nvSpPr>
        <p:spPr>
          <a:xfrm>
            <a:off x="7868520" y="4156920"/>
            <a:ext cx="3238560" cy="1875240"/>
          </a:xfrm>
          <a:prstGeom prst="rect">
            <a:avLst/>
          </a:prstGeom>
        </p:spPr>
        <p:txBody>
          <a:bodyPr lIns="0" rIns="0" tIns="0" bIns="0">
            <a:normAutofit/>
          </a:bodyPr>
          <a:p>
            <a:endParaRPr b="0" lang="en-US" sz="1800" spc="-1" strike="noStrike">
              <a:solidFill>
                <a:srgbClr val="000000"/>
              </a:solidFill>
              <a:latin typeface="Century Gothic"/>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6" name="PlaceHolder 1"/>
          <p:cNvSpPr>
            <a:spLocks noGrp="1"/>
          </p:cNvSpPr>
          <p:nvPr>
            <p:ph type="title"/>
          </p:nvPr>
        </p:nvSpPr>
        <p:spPr>
          <a:xfrm>
            <a:off x="1066680" y="642600"/>
            <a:ext cx="10058040" cy="137124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57" name="PlaceHolder 2"/>
          <p:cNvSpPr>
            <a:spLocks noGrp="1"/>
          </p:cNvSpPr>
          <p:nvPr>
            <p:ph type="subTitle"/>
          </p:nvPr>
        </p:nvSpPr>
        <p:spPr>
          <a:xfrm>
            <a:off x="1066680" y="2103120"/>
            <a:ext cx="10058040" cy="393156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1066680" y="642600"/>
            <a:ext cx="10058040" cy="137124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59" name="PlaceHolder 2"/>
          <p:cNvSpPr>
            <a:spLocks noGrp="1"/>
          </p:cNvSpPr>
          <p:nvPr>
            <p:ph type="body"/>
          </p:nvPr>
        </p:nvSpPr>
        <p:spPr>
          <a:xfrm>
            <a:off x="1066680" y="2103120"/>
            <a:ext cx="10058040" cy="3931560"/>
          </a:xfrm>
          <a:prstGeom prst="rect">
            <a:avLst/>
          </a:prstGeom>
        </p:spPr>
        <p:txBody>
          <a:bodyPr lIns="0" rIns="0" tIns="0" bIns="0">
            <a:normAutofit/>
          </a:bodyPr>
          <a:p>
            <a:endParaRPr b="0" lang="en-US" sz="1800" spc="-1" strike="noStrike">
              <a:solidFill>
                <a:srgbClr val="000000"/>
              </a:solidFill>
              <a:latin typeface="Century Gothic"/>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1066680" y="642600"/>
            <a:ext cx="10058040" cy="137124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61" name="PlaceHolder 2"/>
          <p:cNvSpPr>
            <a:spLocks noGrp="1"/>
          </p:cNvSpPr>
          <p:nvPr>
            <p:ph type="body"/>
          </p:nvPr>
        </p:nvSpPr>
        <p:spPr>
          <a:xfrm>
            <a:off x="1066680" y="2103120"/>
            <a:ext cx="4908240" cy="3931560"/>
          </a:xfrm>
          <a:prstGeom prst="rect">
            <a:avLst/>
          </a:prstGeom>
        </p:spPr>
        <p:txBody>
          <a:bodyPr lIns="0" rIns="0" tIns="0" bIns="0">
            <a:normAutofit/>
          </a:bodyPr>
          <a:p>
            <a:endParaRPr b="0" lang="en-US" sz="1800" spc="-1" strike="noStrike">
              <a:solidFill>
                <a:srgbClr val="000000"/>
              </a:solidFill>
              <a:latin typeface="Century Gothic"/>
            </a:endParaRPr>
          </a:p>
        </p:txBody>
      </p:sp>
      <p:sp>
        <p:nvSpPr>
          <p:cNvPr id="62" name="PlaceHolder 3"/>
          <p:cNvSpPr>
            <a:spLocks noGrp="1"/>
          </p:cNvSpPr>
          <p:nvPr>
            <p:ph type="body"/>
          </p:nvPr>
        </p:nvSpPr>
        <p:spPr>
          <a:xfrm>
            <a:off x="6220800" y="2103120"/>
            <a:ext cx="4908240" cy="3931560"/>
          </a:xfrm>
          <a:prstGeom prst="rect">
            <a:avLst/>
          </a:prstGeom>
        </p:spPr>
        <p:txBody>
          <a:bodyPr lIns="0" rIns="0" tIns="0" bIns="0">
            <a:normAutofit/>
          </a:bodyPr>
          <a:p>
            <a:endParaRPr b="0" lang="en-US" sz="1800" spc="-1" strike="noStrike">
              <a:solidFill>
                <a:srgbClr val="000000"/>
              </a:solidFill>
              <a:latin typeface="Century Gothic"/>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3" name="PlaceHolder 1"/>
          <p:cNvSpPr>
            <a:spLocks noGrp="1"/>
          </p:cNvSpPr>
          <p:nvPr>
            <p:ph type="title"/>
          </p:nvPr>
        </p:nvSpPr>
        <p:spPr>
          <a:xfrm>
            <a:off x="1066680" y="642600"/>
            <a:ext cx="10058040" cy="1371240"/>
          </a:xfrm>
          <a:prstGeom prst="rect">
            <a:avLst/>
          </a:prstGeom>
        </p:spPr>
        <p:txBody>
          <a:bodyPr lIns="0" rIns="0" tIns="0" bIns="0" anchor="ctr">
            <a:noAutofit/>
          </a:bodyPr>
          <a:p>
            <a:endParaRPr b="0" lang="en-US" sz="1800" spc="-1" strike="noStrike">
              <a:solidFill>
                <a:srgbClr val="000000"/>
              </a:solidFill>
              <a:latin typeface="Century Gothic"/>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4" name="PlaceHolder 1"/>
          <p:cNvSpPr>
            <a:spLocks noGrp="1"/>
          </p:cNvSpPr>
          <p:nvPr>
            <p:ph type="subTitle"/>
          </p:nvPr>
        </p:nvSpPr>
        <p:spPr>
          <a:xfrm>
            <a:off x="1066680" y="642600"/>
            <a:ext cx="10058040" cy="635760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1066680" y="642600"/>
            <a:ext cx="10058040" cy="137124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66" name="PlaceHolder 2"/>
          <p:cNvSpPr>
            <a:spLocks noGrp="1"/>
          </p:cNvSpPr>
          <p:nvPr>
            <p:ph type="body"/>
          </p:nvPr>
        </p:nvSpPr>
        <p:spPr>
          <a:xfrm>
            <a:off x="1066680" y="2103120"/>
            <a:ext cx="4908240" cy="1875240"/>
          </a:xfrm>
          <a:prstGeom prst="rect">
            <a:avLst/>
          </a:prstGeom>
        </p:spPr>
        <p:txBody>
          <a:bodyPr lIns="0" rIns="0" tIns="0" bIns="0">
            <a:normAutofit/>
          </a:bodyPr>
          <a:p>
            <a:endParaRPr b="0" lang="en-US" sz="1800" spc="-1" strike="noStrike">
              <a:solidFill>
                <a:srgbClr val="000000"/>
              </a:solidFill>
              <a:latin typeface="Century Gothic"/>
            </a:endParaRPr>
          </a:p>
        </p:txBody>
      </p:sp>
      <p:sp>
        <p:nvSpPr>
          <p:cNvPr id="67" name="PlaceHolder 3"/>
          <p:cNvSpPr>
            <a:spLocks noGrp="1"/>
          </p:cNvSpPr>
          <p:nvPr>
            <p:ph type="body"/>
          </p:nvPr>
        </p:nvSpPr>
        <p:spPr>
          <a:xfrm>
            <a:off x="6220800" y="2103120"/>
            <a:ext cx="4908240" cy="3931560"/>
          </a:xfrm>
          <a:prstGeom prst="rect">
            <a:avLst/>
          </a:prstGeom>
        </p:spPr>
        <p:txBody>
          <a:bodyPr lIns="0" rIns="0" tIns="0" bIns="0">
            <a:normAutofit/>
          </a:bodyPr>
          <a:p>
            <a:endParaRPr b="0" lang="en-US" sz="1800" spc="-1" strike="noStrike">
              <a:solidFill>
                <a:srgbClr val="000000"/>
              </a:solidFill>
              <a:latin typeface="Century Gothic"/>
            </a:endParaRPr>
          </a:p>
        </p:txBody>
      </p:sp>
      <p:sp>
        <p:nvSpPr>
          <p:cNvPr id="68" name="PlaceHolder 4"/>
          <p:cNvSpPr>
            <a:spLocks noGrp="1"/>
          </p:cNvSpPr>
          <p:nvPr>
            <p:ph type="body"/>
          </p:nvPr>
        </p:nvSpPr>
        <p:spPr>
          <a:xfrm>
            <a:off x="1066680" y="4156920"/>
            <a:ext cx="4908240" cy="1875240"/>
          </a:xfrm>
          <a:prstGeom prst="rect">
            <a:avLst/>
          </a:prstGeom>
        </p:spPr>
        <p:txBody>
          <a:bodyPr lIns="0" rIns="0" tIns="0" bIns="0">
            <a:normAutofit/>
          </a:bodyPr>
          <a:p>
            <a:endParaRPr b="0" lang="en-US" sz="1800" spc="-1" strike="noStrike">
              <a:solidFill>
                <a:srgbClr val="000000"/>
              </a:solidFill>
              <a:latin typeface="Century Gothic"/>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4" name="PlaceHolder 1"/>
          <p:cNvSpPr>
            <a:spLocks noGrp="1"/>
          </p:cNvSpPr>
          <p:nvPr>
            <p:ph type="title"/>
          </p:nvPr>
        </p:nvSpPr>
        <p:spPr>
          <a:xfrm>
            <a:off x="1066680" y="642600"/>
            <a:ext cx="10058040" cy="137124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15" name="PlaceHolder 2"/>
          <p:cNvSpPr>
            <a:spLocks noGrp="1"/>
          </p:cNvSpPr>
          <p:nvPr>
            <p:ph type="subTitle"/>
          </p:nvPr>
        </p:nvSpPr>
        <p:spPr>
          <a:xfrm>
            <a:off x="1066680" y="2103120"/>
            <a:ext cx="10058040" cy="393156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1066680" y="642600"/>
            <a:ext cx="10058040" cy="137124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70" name="PlaceHolder 2"/>
          <p:cNvSpPr>
            <a:spLocks noGrp="1"/>
          </p:cNvSpPr>
          <p:nvPr>
            <p:ph type="body"/>
          </p:nvPr>
        </p:nvSpPr>
        <p:spPr>
          <a:xfrm>
            <a:off x="1066680" y="2103120"/>
            <a:ext cx="4908240" cy="3931560"/>
          </a:xfrm>
          <a:prstGeom prst="rect">
            <a:avLst/>
          </a:prstGeom>
        </p:spPr>
        <p:txBody>
          <a:bodyPr lIns="0" rIns="0" tIns="0" bIns="0">
            <a:normAutofit/>
          </a:bodyPr>
          <a:p>
            <a:endParaRPr b="0" lang="en-US" sz="1800" spc="-1" strike="noStrike">
              <a:solidFill>
                <a:srgbClr val="000000"/>
              </a:solidFill>
              <a:latin typeface="Century Gothic"/>
            </a:endParaRPr>
          </a:p>
        </p:txBody>
      </p:sp>
      <p:sp>
        <p:nvSpPr>
          <p:cNvPr id="71" name="PlaceHolder 3"/>
          <p:cNvSpPr>
            <a:spLocks noGrp="1"/>
          </p:cNvSpPr>
          <p:nvPr>
            <p:ph type="body"/>
          </p:nvPr>
        </p:nvSpPr>
        <p:spPr>
          <a:xfrm>
            <a:off x="6220800" y="2103120"/>
            <a:ext cx="4908240" cy="1875240"/>
          </a:xfrm>
          <a:prstGeom prst="rect">
            <a:avLst/>
          </a:prstGeom>
        </p:spPr>
        <p:txBody>
          <a:bodyPr lIns="0" rIns="0" tIns="0" bIns="0">
            <a:normAutofit/>
          </a:bodyPr>
          <a:p>
            <a:endParaRPr b="0" lang="en-US" sz="1800" spc="-1" strike="noStrike">
              <a:solidFill>
                <a:srgbClr val="000000"/>
              </a:solidFill>
              <a:latin typeface="Century Gothic"/>
            </a:endParaRPr>
          </a:p>
        </p:txBody>
      </p:sp>
      <p:sp>
        <p:nvSpPr>
          <p:cNvPr id="72" name="PlaceHolder 4"/>
          <p:cNvSpPr>
            <a:spLocks noGrp="1"/>
          </p:cNvSpPr>
          <p:nvPr>
            <p:ph type="body"/>
          </p:nvPr>
        </p:nvSpPr>
        <p:spPr>
          <a:xfrm>
            <a:off x="6220800" y="4156920"/>
            <a:ext cx="4908240" cy="1875240"/>
          </a:xfrm>
          <a:prstGeom prst="rect">
            <a:avLst/>
          </a:prstGeom>
        </p:spPr>
        <p:txBody>
          <a:bodyPr lIns="0" rIns="0" tIns="0" bIns="0">
            <a:normAutofit/>
          </a:bodyPr>
          <a:p>
            <a:endParaRPr b="0" lang="en-US" sz="1800" spc="-1" strike="noStrike">
              <a:solidFill>
                <a:srgbClr val="000000"/>
              </a:solidFill>
              <a:latin typeface="Century Gothic"/>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1066680" y="642600"/>
            <a:ext cx="10058040" cy="137124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74" name="PlaceHolder 2"/>
          <p:cNvSpPr>
            <a:spLocks noGrp="1"/>
          </p:cNvSpPr>
          <p:nvPr>
            <p:ph type="body"/>
          </p:nvPr>
        </p:nvSpPr>
        <p:spPr>
          <a:xfrm>
            <a:off x="1066680" y="2103120"/>
            <a:ext cx="4908240" cy="1875240"/>
          </a:xfrm>
          <a:prstGeom prst="rect">
            <a:avLst/>
          </a:prstGeom>
        </p:spPr>
        <p:txBody>
          <a:bodyPr lIns="0" rIns="0" tIns="0" bIns="0">
            <a:normAutofit/>
          </a:bodyPr>
          <a:p>
            <a:endParaRPr b="0" lang="en-US" sz="1800" spc="-1" strike="noStrike">
              <a:solidFill>
                <a:srgbClr val="000000"/>
              </a:solidFill>
              <a:latin typeface="Century Gothic"/>
            </a:endParaRPr>
          </a:p>
        </p:txBody>
      </p:sp>
      <p:sp>
        <p:nvSpPr>
          <p:cNvPr id="75" name="PlaceHolder 3"/>
          <p:cNvSpPr>
            <a:spLocks noGrp="1"/>
          </p:cNvSpPr>
          <p:nvPr>
            <p:ph type="body"/>
          </p:nvPr>
        </p:nvSpPr>
        <p:spPr>
          <a:xfrm>
            <a:off x="6220800" y="2103120"/>
            <a:ext cx="4908240" cy="1875240"/>
          </a:xfrm>
          <a:prstGeom prst="rect">
            <a:avLst/>
          </a:prstGeom>
        </p:spPr>
        <p:txBody>
          <a:bodyPr lIns="0" rIns="0" tIns="0" bIns="0">
            <a:normAutofit/>
          </a:bodyPr>
          <a:p>
            <a:endParaRPr b="0" lang="en-US" sz="1800" spc="-1" strike="noStrike">
              <a:solidFill>
                <a:srgbClr val="000000"/>
              </a:solidFill>
              <a:latin typeface="Century Gothic"/>
            </a:endParaRPr>
          </a:p>
        </p:txBody>
      </p:sp>
      <p:sp>
        <p:nvSpPr>
          <p:cNvPr id="76" name="PlaceHolder 4"/>
          <p:cNvSpPr>
            <a:spLocks noGrp="1"/>
          </p:cNvSpPr>
          <p:nvPr>
            <p:ph type="body"/>
          </p:nvPr>
        </p:nvSpPr>
        <p:spPr>
          <a:xfrm>
            <a:off x="1066680" y="4156920"/>
            <a:ext cx="10058040" cy="1875240"/>
          </a:xfrm>
          <a:prstGeom prst="rect">
            <a:avLst/>
          </a:prstGeom>
        </p:spPr>
        <p:txBody>
          <a:bodyPr lIns="0" rIns="0" tIns="0" bIns="0">
            <a:normAutofit/>
          </a:bodyPr>
          <a:p>
            <a:endParaRPr b="0" lang="en-US" sz="1800" spc="-1" strike="noStrike">
              <a:solidFill>
                <a:srgbClr val="000000"/>
              </a:solidFill>
              <a:latin typeface="Century Gothic"/>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1066680" y="642600"/>
            <a:ext cx="10058040" cy="137124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78" name="PlaceHolder 2"/>
          <p:cNvSpPr>
            <a:spLocks noGrp="1"/>
          </p:cNvSpPr>
          <p:nvPr>
            <p:ph type="body"/>
          </p:nvPr>
        </p:nvSpPr>
        <p:spPr>
          <a:xfrm>
            <a:off x="1066680" y="2103120"/>
            <a:ext cx="10058040" cy="1875240"/>
          </a:xfrm>
          <a:prstGeom prst="rect">
            <a:avLst/>
          </a:prstGeom>
        </p:spPr>
        <p:txBody>
          <a:bodyPr lIns="0" rIns="0" tIns="0" bIns="0">
            <a:normAutofit/>
          </a:bodyPr>
          <a:p>
            <a:endParaRPr b="0" lang="en-US" sz="1800" spc="-1" strike="noStrike">
              <a:solidFill>
                <a:srgbClr val="000000"/>
              </a:solidFill>
              <a:latin typeface="Century Gothic"/>
            </a:endParaRPr>
          </a:p>
        </p:txBody>
      </p:sp>
      <p:sp>
        <p:nvSpPr>
          <p:cNvPr id="79" name="PlaceHolder 3"/>
          <p:cNvSpPr>
            <a:spLocks noGrp="1"/>
          </p:cNvSpPr>
          <p:nvPr>
            <p:ph type="body"/>
          </p:nvPr>
        </p:nvSpPr>
        <p:spPr>
          <a:xfrm>
            <a:off x="1066680" y="4156920"/>
            <a:ext cx="10058040" cy="1875240"/>
          </a:xfrm>
          <a:prstGeom prst="rect">
            <a:avLst/>
          </a:prstGeom>
        </p:spPr>
        <p:txBody>
          <a:bodyPr lIns="0" rIns="0" tIns="0" bIns="0">
            <a:normAutofit/>
          </a:bodyPr>
          <a:p>
            <a:endParaRPr b="0" lang="en-US" sz="1800" spc="-1" strike="noStrike">
              <a:solidFill>
                <a:srgbClr val="000000"/>
              </a:solidFill>
              <a:latin typeface="Century Gothic"/>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1066680" y="642600"/>
            <a:ext cx="10058040" cy="137124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81" name="PlaceHolder 2"/>
          <p:cNvSpPr>
            <a:spLocks noGrp="1"/>
          </p:cNvSpPr>
          <p:nvPr>
            <p:ph type="body"/>
          </p:nvPr>
        </p:nvSpPr>
        <p:spPr>
          <a:xfrm>
            <a:off x="1066680" y="2103120"/>
            <a:ext cx="4908240" cy="1875240"/>
          </a:xfrm>
          <a:prstGeom prst="rect">
            <a:avLst/>
          </a:prstGeom>
        </p:spPr>
        <p:txBody>
          <a:bodyPr lIns="0" rIns="0" tIns="0" bIns="0">
            <a:normAutofit/>
          </a:bodyPr>
          <a:p>
            <a:endParaRPr b="0" lang="en-US" sz="1800" spc="-1" strike="noStrike">
              <a:solidFill>
                <a:srgbClr val="000000"/>
              </a:solidFill>
              <a:latin typeface="Century Gothic"/>
            </a:endParaRPr>
          </a:p>
        </p:txBody>
      </p:sp>
      <p:sp>
        <p:nvSpPr>
          <p:cNvPr id="82" name="PlaceHolder 3"/>
          <p:cNvSpPr>
            <a:spLocks noGrp="1"/>
          </p:cNvSpPr>
          <p:nvPr>
            <p:ph type="body"/>
          </p:nvPr>
        </p:nvSpPr>
        <p:spPr>
          <a:xfrm>
            <a:off x="6220800" y="2103120"/>
            <a:ext cx="4908240" cy="1875240"/>
          </a:xfrm>
          <a:prstGeom prst="rect">
            <a:avLst/>
          </a:prstGeom>
        </p:spPr>
        <p:txBody>
          <a:bodyPr lIns="0" rIns="0" tIns="0" bIns="0">
            <a:normAutofit/>
          </a:bodyPr>
          <a:p>
            <a:endParaRPr b="0" lang="en-US" sz="1800" spc="-1" strike="noStrike">
              <a:solidFill>
                <a:srgbClr val="000000"/>
              </a:solidFill>
              <a:latin typeface="Century Gothic"/>
            </a:endParaRPr>
          </a:p>
        </p:txBody>
      </p:sp>
      <p:sp>
        <p:nvSpPr>
          <p:cNvPr id="83" name="PlaceHolder 4"/>
          <p:cNvSpPr>
            <a:spLocks noGrp="1"/>
          </p:cNvSpPr>
          <p:nvPr>
            <p:ph type="body"/>
          </p:nvPr>
        </p:nvSpPr>
        <p:spPr>
          <a:xfrm>
            <a:off x="1066680" y="4156920"/>
            <a:ext cx="4908240" cy="1875240"/>
          </a:xfrm>
          <a:prstGeom prst="rect">
            <a:avLst/>
          </a:prstGeom>
        </p:spPr>
        <p:txBody>
          <a:bodyPr lIns="0" rIns="0" tIns="0" bIns="0">
            <a:normAutofit/>
          </a:bodyPr>
          <a:p>
            <a:endParaRPr b="0" lang="en-US" sz="1800" spc="-1" strike="noStrike">
              <a:solidFill>
                <a:srgbClr val="000000"/>
              </a:solidFill>
              <a:latin typeface="Century Gothic"/>
            </a:endParaRPr>
          </a:p>
        </p:txBody>
      </p:sp>
      <p:sp>
        <p:nvSpPr>
          <p:cNvPr id="84" name="PlaceHolder 5"/>
          <p:cNvSpPr>
            <a:spLocks noGrp="1"/>
          </p:cNvSpPr>
          <p:nvPr>
            <p:ph type="body"/>
          </p:nvPr>
        </p:nvSpPr>
        <p:spPr>
          <a:xfrm>
            <a:off x="6220800" y="4156920"/>
            <a:ext cx="4908240" cy="1875240"/>
          </a:xfrm>
          <a:prstGeom prst="rect">
            <a:avLst/>
          </a:prstGeom>
        </p:spPr>
        <p:txBody>
          <a:bodyPr lIns="0" rIns="0" tIns="0" bIns="0">
            <a:normAutofit/>
          </a:bodyPr>
          <a:p>
            <a:endParaRPr b="0" lang="en-US" sz="1800" spc="-1" strike="noStrike">
              <a:solidFill>
                <a:srgbClr val="000000"/>
              </a:solidFill>
              <a:latin typeface="Century Gothic"/>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1066680" y="642600"/>
            <a:ext cx="10058040" cy="137124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86" name="PlaceHolder 2"/>
          <p:cNvSpPr>
            <a:spLocks noGrp="1"/>
          </p:cNvSpPr>
          <p:nvPr>
            <p:ph type="body"/>
          </p:nvPr>
        </p:nvSpPr>
        <p:spPr>
          <a:xfrm>
            <a:off x="1066680" y="2103120"/>
            <a:ext cx="3238560" cy="1875240"/>
          </a:xfrm>
          <a:prstGeom prst="rect">
            <a:avLst/>
          </a:prstGeom>
        </p:spPr>
        <p:txBody>
          <a:bodyPr lIns="0" rIns="0" tIns="0" bIns="0">
            <a:normAutofit/>
          </a:bodyPr>
          <a:p>
            <a:endParaRPr b="0" lang="en-US" sz="1800" spc="-1" strike="noStrike">
              <a:solidFill>
                <a:srgbClr val="000000"/>
              </a:solidFill>
              <a:latin typeface="Century Gothic"/>
            </a:endParaRPr>
          </a:p>
        </p:txBody>
      </p:sp>
      <p:sp>
        <p:nvSpPr>
          <p:cNvPr id="87" name="PlaceHolder 3"/>
          <p:cNvSpPr>
            <a:spLocks noGrp="1"/>
          </p:cNvSpPr>
          <p:nvPr>
            <p:ph type="body"/>
          </p:nvPr>
        </p:nvSpPr>
        <p:spPr>
          <a:xfrm>
            <a:off x="4467600" y="2103120"/>
            <a:ext cx="3238560" cy="1875240"/>
          </a:xfrm>
          <a:prstGeom prst="rect">
            <a:avLst/>
          </a:prstGeom>
        </p:spPr>
        <p:txBody>
          <a:bodyPr lIns="0" rIns="0" tIns="0" bIns="0">
            <a:normAutofit/>
          </a:bodyPr>
          <a:p>
            <a:endParaRPr b="0" lang="en-US" sz="1800" spc="-1" strike="noStrike">
              <a:solidFill>
                <a:srgbClr val="000000"/>
              </a:solidFill>
              <a:latin typeface="Century Gothic"/>
            </a:endParaRPr>
          </a:p>
        </p:txBody>
      </p:sp>
      <p:sp>
        <p:nvSpPr>
          <p:cNvPr id="88" name="PlaceHolder 4"/>
          <p:cNvSpPr>
            <a:spLocks noGrp="1"/>
          </p:cNvSpPr>
          <p:nvPr>
            <p:ph type="body"/>
          </p:nvPr>
        </p:nvSpPr>
        <p:spPr>
          <a:xfrm>
            <a:off x="7868520" y="2103120"/>
            <a:ext cx="3238560" cy="1875240"/>
          </a:xfrm>
          <a:prstGeom prst="rect">
            <a:avLst/>
          </a:prstGeom>
        </p:spPr>
        <p:txBody>
          <a:bodyPr lIns="0" rIns="0" tIns="0" bIns="0">
            <a:normAutofit/>
          </a:bodyPr>
          <a:p>
            <a:endParaRPr b="0" lang="en-US" sz="1800" spc="-1" strike="noStrike">
              <a:solidFill>
                <a:srgbClr val="000000"/>
              </a:solidFill>
              <a:latin typeface="Century Gothic"/>
            </a:endParaRPr>
          </a:p>
        </p:txBody>
      </p:sp>
      <p:sp>
        <p:nvSpPr>
          <p:cNvPr id="89" name="PlaceHolder 5"/>
          <p:cNvSpPr>
            <a:spLocks noGrp="1"/>
          </p:cNvSpPr>
          <p:nvPr>
            <p:ph type="body"/>
          </p:nvPr>
        </p:nvSpPr>
        <p:spPr>
          <a:xfrm>
            <a:off x="1066680" y="4156920"/>
            <a:ext cx="3238560" cy="1875240"/>
          </a:xfrm>
          <a:prstGeom prst="rect">
            <a:avLst/>
          </a:prstGeom>
        </p:spPr>
        <p:txBody>
          <a:bodyPr lIns="0" rIns="0" tIns="0" bIns="0">
            <a:normAutofit/>
          </a:bodyPr>
          <a:p>
            <a:endParaRPr b="0" lang="en-US" sz="1800" spc="-1" strike="noStrike">
              <a:solidFill>
                <a:srgbClr val="000000"/>
              </a:solidFill>
              <a:latin typeface="Century Gothic"/>
            </a:endParaRPr>
          </a:p>
        </p:txBody>
      </p:sp>
      <p:sp>
        <p:nvSpPr>
          <p:cNvPr id="90" name="PlaceHolder 6"/>
          <p:cNvSpPr>
            <a:spLocks noGrp="1"/>
          </p:cNvSpPr>
          <p:nvPr>
            <p:ph type="body"/>
          </p:nvPr>
        </p:nvSpPr>
        <p:spPr>
          <a:xfrm>
            <a:off x="4467600" y="4156920"/>
            <a:ext cx="3238560" cy="1875240"/>
          </a:xfrm>
          <a:prstGeom prst="rect">
            <a:avLst/>
          </a:prstGeom>
        </p:spPr>
        <p:txBody>
          <a:bodyPr lIns="0" rIns="0" tIns="0" bIns="0">
            <a:normAutofit/>
          </a:bodyPr>
          <a:p>
            <a:endParaRPr b="0" lang="en-US" sz="1800" spc="-1" strike="noStrike">
              <a:solidFill>
                <a:srgbClr val="000000"/>
              </a:solidFill>
              <a:latin typeface="Century Gothic"/>
            </a:endParaRPr>
          </a:p>
        </p:txBody>
      </p:sp>
      <p:sp>
        <p:nvSpPr>
          <p:cNvPr id="91" name="PlaceHolder 7"/>
          <p:cNvSpPr>
            <a:spLocks noGrp="1"/>
          </p:cNvSpPr>
          <p:nvPr>
            <p:ph type="body"/>
          </p:nvPr>
        </p:nvSpPr>
        <p:spPr>
          <a:xfrm>
            <a:off x="7868520" y="4156920"/>
            <a:ext cx="3238560" cy="1875240"/>
          </a:xfrm>
          <a:prstGeom prst="rect">
            <a:avLst/>
          </a:prstGeom>
        </p:spPr>
        <p:txBody>
          <a:bodyPr lIns="0" rIns="0" tIns="0" bIns="0">
            <a:normAutofit/>
          </a:bodyPr>
          <a:p>
            <a:endParaRPr b="0" lang="en-US" sz="1800" spc="-1" strike="noStrike">
              <a:solidFill>
                <a:srgbClr val="000000"/>
              </a:solidFill>
              <a:latin typeface="Century Gothic"/>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1066680" y="642600"/>
            <a:ext cx="10058040" cy="137124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17" name="PlaceHolder 2"/>
          <p:cNvSpPr>
            <a:spLocks noGrp="1"/>
          </p:cNvSpPr>
          <p:nvPr>
            <p:ph type="body"/>
          </p:nvPr>
        </p:nvSpPr>
        <p:spPr>
          <a:xfrm>
            <a:off x="1066680" y="2103120"/>
            <a:ext cx="10058040" cy="3931560"/>
          </a:xfrm>
          <a:prstGeom prst="rect">
            <a:avLst/>
          </a:prstGeom>
        </p:spPr>
        <p:txBody>
          <a:bodyPr lIns="0" rIns="0" tIns="0" bIns="0">
            <a:normAutofit/>
          </a:bodyPr>
          <a:p>
            <a:endParaRPr b="0" lang="en-US" sz="1800" spc="-1" strike="noStrike">
              <a:solidFill>
                <a:srgbClr val="000000"/>
              </a:solidFill>
              <a:latin typeface="Century Gothic"/>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066680" y="642600"/>
            <a:ext cx="10058040" cy="137124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19" name="PlaceHolder 2"/>
          <p:cNvSpPr>
            <a:spLocks noGrp="1"/>
          </p:cNvSpPr>
          <p:nvPr>
            <p:ph type="body"/>
          </p:nvPr>
        </p:nvSpPr>
        <p:spPr>
          <a:xfrm>
            <a:off x="1066680" y="2103120"/>
            <a:ext cx="4908240" cy="3931560"/>
          </a:xfrm>
          <a:prstGeom prst="rect">
            <a:avLst/>
          </a:prstGeom>
        </p:spPr>
        <p:txBody>
          <a:bodyPr lIns="0" rIns="0" tIns="0" bIns="0">
            <a:normAutofit/>
          </a:bodyPr>
          <a:p>
            <a:endParaRPr b="0" lang="en-US" sz="1800" spc="-1" strike="noStrike">
              <a:solidFill>
                <a:srgbClr val="000000"/>
              </a:solidFill>
              <a:latin typeface="Century Gothic"/>
            </a:endParaRPr>
          </a:p>
        </p:txBody>
      </p:sp>
      <p:sp>
        <p:nvSpPr>
          <p:cNvPr id="20" name="PlaceHolder 3"/>
          <p:cNvSpPr>
            <a:spLocks noGrp="1"/>
          </p:cNvSpPr>
          <p:nvPr>
            <p:ph type="body"/>
          </p:nvPr>
        </p:nvSpPr>
        <p:spPr>
          <a:xfrm>
            <a:off x="6220800" y="2103120"/>
            <a:ext cx="4908240" cy="3931560"/>
          </a:xfrm>
          <a:prstGeom prst="rect">
            <a:avLst/>
          </a:prstGeom>
        </p:spPr>
        <p:txBody>
          <a:bodyPr lIns="0" rIns="0" tIns="0" bIns="0">
            <a:normAutofit/>
          </a:bodyPr>
          <a:p>
            <a:endParaRPr b="0" lang="en-US" sz="1800" spc="-1" strike="noStrike">
              <a:solidFill>
                <a:srgbClr val="000000"/>
              </a:solidFill>
              <a:latin typeface="Century Gothic"/>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1" name="PlaceHolder 1"/>
          <p:cNvSpPr>
            <a:spLocks noGrp="1"/>
          </p:cNvSpPr>
          <p:nvPr>
            <p:ph type="title"/>
          </p:nvPr>
        </p:nvSpPr>
        <p:spPr>
          <a:xfrm>
            <a:off x="1066680" y="642600"/>
            <a:ext cx="10058040" cy="1371240"/>
          </a:xfrm>
          <a:prstGeom prst="rect">
            <a:avLst/>
          </a:prstGeom>
        </p:spPr>
        <p:txBody>
          <a:bodyPr lIns="0" rIns="0" tIns="0" bIns="0" anchor="ctr">
            <a:noAutofit/>
          </a:bodyPr>
          <a:p>
            <a:endParaRPr b="0" lang="en-US" sz="1800" spc="-1" strike="noStrike">
              <a:solidFill>
                <a:srgbClr val="000000"/>
              </a:solidFill>
              <a:latin typeface="Century Gothic"/>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2" name="PlaceHolder 1"/>
          <p:cNvSpPr>
            <a:spLocks noGrp="1"/>
          </p:cNvSpPr>
          <p:nvPr>
            <p:ph type="subTitle"/>
          </p:nvPr>
        </p:nvSpPr>
        <p:spPr>
          <a:xfrm>
            <a:off x="1066680" y="642600"/>
            <a:ext cx="10058040" cy="635760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066680" y="642600"/>
            <a:ext cx="10058040" cy="137124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24" name="PlaceHolder 2"/>
          <p:cNvSpPr>
            <a:spLocks noGrp="1"/>
          </p:cNvSpPr>
          <p:nvPr>
            <p:ph type="body"/>
          </p:nvPr>
        </p:nvSpPr>
        <p:spPr>
          <a:xfrm>
            <a:off x="1066680" y="2103120"/>
            <a:ext cx="4908240" cy="1875240"/>
          </a:xfrm>
          <a:prstGeom prst="rect">
            <a:avLst/>
          </a:prstGeom>
        </p:spPr>
        <p:txBody>
          <a:bodyPr lIns="0" rIns="0" tIns="0" bIns="0">
            <a:normAutofit/>
          </a:bodyPr>
          <a:p>
            <a:endParaRPr b="0" lang="en-US" sz="1800" spc="-1" strike="noStrike">
              <a:solidFill>
                <a:srgbClr val="000000"/>
              </a:solidFill>
              <a:latin typeface="Century Gothic"/>
            </a:endParaRPr>
          </a:p>
        </p:txBody>
      </p:sp>
      <p:sp>
        <p:nvSpPr>
          <p:cNvPr id="25" name="PlaceHolder 3"/>
          <p:cNvSpPr>
            <a:spLocks noGrp="1"/>
          </p:cNvSpPr>
          <p:nvPr>
            <p:ph type="body"/>
          </p:nvPr>
        </p:nvSpPr>
        <p:spPr>
          <a:xfrm>
            <a:off x="6220800" y="2103120"/>
            <a:ext cx="4908240" cy="3931560"/>
          </a:xfrm>
          <a:prstGeom prst="rect">
            <a:avLst/>
          </a:prstGeom>
        </p:spPr>
        <p:txBody>
          <a:bodyPr lIns="0" rIns="0" tIns="0" bIns="0">
            <a:normAutofit/>
          </a:bodyPr>
          <a:p>
            <a:endParaRPr b="0" lang="en-US" sz="1800" spc="-1" strike="noStrike">
              <a:solidFill>
                <a:srgbClr val="000000"/>
              </a:solidFill>
              <a:latin typeface="Century Gothic"/>
            </a:endParaRPr>
          </a:p>
        </p:txBody>
      </p:sp>
      <p:sp>
        <p:nvSpPr>
          <p:cNvPr id="26" name="PlaceHolder 4"/>
          <p:cNvSpPr>
            <a:spLocks noGrp="1"/>
          </p:cNvSpPr>
          <p:nvPr>
            <p:ph type="body"/>
          </p:nvPr>
        </p:nvSpPr>
        <p:spPr>
          <a:xfrm>
            <a:off x="1066680" y="4156920"/>
            <a:ext cx="4908240" cy="1875240"/>
          </a:xfrm>
          <a:prstGeom prst="rect">
            <a:avLst/>
          </a:prstGeom>
        </p:spPr>
        <p:txBody>
          <a:bodyPr lIns="0" rIns="0" tIns="0" bIns="0">
            <a:normAutofit/>
          </a:bodyPr>
          <a:p>
            <a:endParaRPr b="0" lang="en-US" sz="1800" spc="-1" strike="noStrike">
              <a:solidFill>
                <a:srgbClr val="000000"/>
              </a:solidFill>
              <a:latin typeface="Century Gothic"/>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1066680" y="642600"/>
            <a:ext cx="10058040" cy="137124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28" name="PlaceHolder 2"/>
          <p:cNvSpPr>
            <a:spLocks noGrp="1"/>
          </p:cNvSpPr>
          <p:nvPr>
            <p:ph type="body"/>
          </p:nvPr>
        </p:nvSpPr>
        <p:spPr>
          <a:xfrm>
            <a:off x="1066680" y="2103120"/>
            <a:ext cx="4908240" cy="3931560"/>
          </a:xfrm>
          <a:prstGeom prst="rect">
            <a:avLst/>
          </a:prstGeom>
        </p:spPr>
        <p:txBody>
          <a:bodyPr lIns="0" rIns="0" tIns="0" bIns="0">
            <a:normAutofit/>
          </a:bodyPr>
          <a:p>
            <a:endParaRPr b="0" lang="en-US" sz="1800" spc="-1" strike="noStrike">
              <a:solidFill>
                <a:srgbClr val="000000"/>
              </a:solidFill>
              <a:latin typeface="Century Gothic"/>
            </a:endParaRPr>
          </a:p>
        </p:txBody>
      </p:sp>
      <p:sp>
        <p:nvSpPr>
          <p:cNvPr id="29" name="PlaceHolder 3"/>
          <p:cNvSpPr>
            <a:spLocks noGrp="1"/>
          </p:cNvSpPr>
          <p:nvPr>
            <p:ph type="body"/>
          </p:nvPr>
        </p:nvSpPr>
        <p:spPr>
          <a:xfrm>
            <a:off x="6220800" y="2103120"/>
            <a:ext cx="4908240" cy="1875240"/>
          </a:xfrm>
          <a:prstGeom prst="rect">
            <a:avLst/>
          </a:prstGeom>
        </p:spPr>
        <p:txBody>
          <a:bodyPr lIns="0" rIns="0" tIns="0" bIns="0">
            <a:normAutofit/>
          </a:bodyPr>
          <a:p>
            <a:endParaRPr b="0" lang="en-US" sz="1800" spc="-1" strike="noStrike">
              <a:solidFill>
                <a:srgbClr val="000000"/>
              </a:solidFill>
              <a:latin typeface="Century Gothic"/>
            </a:endParaRPr>
          </a:p>
        </p:txBody>
      </p:sp>
      <p:sp>
        <p:nvSpPr>
          <p:cNvPr id="30" name="PlaceHolder 4"/>
          <p:cNvSpPr>
            <a:spLocks noGrp="1"/>
          </p:cNvSpPr>
          <p:nvPr>
            <p:ph type="body"/>
          </p:nvPr>
        </p:nvSpPr>
        <p:spPr>
          <a:xfrm>
            <a:off x="6220800" y="4156920"/>
            <a:ext cx="4908240" cy="1875240"/>
          </a:xfrm>
          <a:prstGeom prst="rect">
            <a:avLst/>
          </a:prstGeom>
        </p:spPr>
        <p:txBody>
          <a:bodyPr lIns="0" rIns="0" tIns="0" bIns="0">
            <a:normAutofit/>
          </a:bodyPr>
          <a:p>
            <a:endParaRPr b="0" lang="en-US" sz="1800" spc="-1" strike="noStrike">
              <a:solidFill>
                <a:srgbClr val="000000"/>
              </a:solidFill>
              <a:latin typeface="Century Gothic"/>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1066680" y="642600"/>
            <a:ext cx="10058040" cy="137124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32" name="PlaceHolder 2"/>
          <p:cNvSpPr>
            <a:spLocks noGrp="1"/>
          </p:cNvSpPr>
          <p:nvPr>
            <p:ph type="body"/>
          </p:nvPr>
        </p:nvSpPr>
        <p:spPr>
          <a:xfrm>
            <a:off x="1066680" y="2103120"/>
            <a:ext cx="4908240" cy="1875240"/>
          </a:xfrm>
          <a:prstGeom prst="rect">
            <a:avLst/>
          </a:prstGeom>
        </p:spPr>
        <p:txBody>
          <a:bodyPr lIns="0" rIns="0" tIns="0" bIns="0">
            <a:normAutofit/>
          </a:bodyPr>
          <a:p>
            <a:endParaRPr b="0" lang="en-US" sz="1800" spc="-1" strike="noStrike">
              <a:solidFill>
                <a:srgbClr val="000000"/>
              </a:solidFill>
              <a:latin typeface="Century Gothic"/>
            </a:endParaRPr>
          </a:p>
        </p:txBody>
      </p:sp>
      <p:sp>
        <p:nvSpPr>
          <p:cNvPr id="33" name="PlaceHolder 3"/>
          <p:cNvSpPr>
            <a:spLocks noGrp="1"/>
          </p:cNvSpPr>
          <p:nvPr>
            <p:ph type="body"/>
          </p:nvPr>
        </p:nvSpPr>
        <p:spPr>
          <a:xfrm>
            <a:off x="6220800" y="2103120"/>
            <a:ext cx="4908240" cy="1875240"/>
          </a:xfrm>
          <a:prstGeom prst="rect">
            <a:avLst/>
          </a:prstGeom>
        </p:spPr>
        <p:txBody>
          <a:bodyPr lIns="0" rIns="0" tIns="0" bIns="0">
            <a:normAutofit/>
          </a:bodyPr>
          <a:p>
            <a:endParaRPr b="0" lang="en-US" sz="1800" spc="-1" strike="noStrike">
              <a:solidFill>
                <a:srgbClr val="000000"/>
              </a:solidFill>
              <a:latin typeface="Century Gothic"/>
            </a:endParaRPr>
          </a:p>
        </p:txBody>
      </p:sp>
      <p:sp>
        <p:nvSpPr>
          <p:cNvPr id="34" name="PlaceHolder 4"/>
          <p:cNvSpPr>
            <a:spLocks noGrp="1"/>
          </p:cNvSpPr>
          <p:nvPr>
            <p:ph type="body"/>
          </p:nvPr>
        </p:nvSpPr>
        <p:spPr>
          <a:xfrm>
            <a:off x="1066680" y="4156920"/>
            <a:ext cx="10058040" cy="1875240"/>
          </a:xfrm>
          <a:prstGeom prst="rect">
            <a:avLst/>
          </a:prstGeom>
        </p:spPr>
        <p:txBody>
          <a:bodyPr lIns="0" rIns="0" tIns="0" bIns="0">
            <a:normAutofit/>
          </a:bodyPr>
          <a:p>
            <a:endParaRPr b="0" lang="en-US" sz="1800" spc="-1" strike="noStrike">
              <a:solidFill>
                <a:srgbClr val="000000"/>
              </a:solidFill>
              <a:latin typeface="Century Gothic"/>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e1dbc9"/>
            </a:gs>
            <a:gs pos="100000">
              <a:srgbClr val="c9c3b2"/>
            </a:gs>
          </a:gsLst>
          <a:lin ang="5400000"/>
        </a:gradFill>
      </p:bgPr>
    </p:bg>
    <p:spTree>
      <p:nvGrpSpPr>
        <p:cNvPr id="1" name=""/>
        <p:cNvGrpSpPr/>
        <p:nvPr/>
      </p:nvGrpSpPr>
      <p:grpSpPr>
        <a:xfrm>
          <a:off x="0" y="0"/>
          <a:ext cx="0" cy="0"/>
          <a:chOff x="0" y="0"/>
          <a:chExt cx="0" cy="0"/>
        </a:xfrm>
      </p:grpSpPr>
      <p:sp>
        <p:nvSpPr>
          <p:cNvPr id="0" name="CustomShape 1" hidden="1"/>
          <p:cNvSpPr/>
          <p:nvPr/>
        </p:nvSpPr>
        <p:spPr>
          <a:xfrm>
            <a:off x="234720" y="237600"/>
            <a:ext cx="11722320" cy="6382080"/>
          </a:xfrm>
          <a:prstGeom prst="rect">
            <a:avLst/>
          </a:prstGeom>
          <a:solidFill>
            <a:schemeClr val="bg2"/>
          </a:solidFill>
          <a:ln w="6480">
            <a:noFill/>
          </a:ln>
          <a:effectLst>
            <a:softEdge rad="0"/>
          </a:effectLst>
        </p:spPr>
        <p:style>
          <a:lnRef idx="0"/>
          <a:fillRef idx="0"/>
          <a:effectRef idx="0"/>
          <a:fontRef idx="minor"/>
        </p:style>
      </p:sp>
      <p:sp>
        <p:nvSpPr>
          <p:cNvPr id="1" name="CustomShape 2"/>
          <p:cNvSpPr/>
          <p:nvPr/>
        </p:nvSpPr>
        <p:spPr>
          <a:xfrm>
            <a:off x="0" y="0"/>
            <a:ext cx="12191760" cy="6857640"/>
          </a:xfrm>
          <a:prstGeom prst="rect">
            <a:avLst/>
          </a:prstGeom>
          <a:blipFill rotWithShape="0">
            <a:blip r:embed="rId2">
              <a:alphaModFix amt="45000"/>
            </a:blip>
            <a:tile/>
          </a:blipFill>
          <a:ln>
            <a:noFill/>
          </a:ln>
        </p:spPr>
        <p:style>
          <a:lnRef idx="2">
            <a:schemeClr val="accent1">
              <a:shade val="50000"/>
            </a:schemeClr>
          </a:lnRef>
          <a:fillRef idx="1">
            <a:schemeClr val="accent1"/>
          </a:fillRef>
          <a:effectRef idx="0">
            <a:schemeClr val="accent1"/>
          </a:effectRef>
          <a:fontRef idx="minor"/>
        </p:style>
      </p:sp>
      <p:sp>
        <p:nvSpPr>
          <p:cNvPr id="2" name="CustomShape 3"/>
          <p:cNvSpPr/>
          <p:nvPr/>
        </p:nvSpPr>
        <p:spPr>
          <a:xfrm>
            <a:off x="1307880" y="1267560"/>
            <a:ext cx="9576000" cy="4307760"/>
          </a:xfrm>
          <a:prstGeom prst="rect">
            <a:avLst/>
          </a:prstGeom>
          <a:solidFill>
            <a:schemeClr val="bg1"/>
          </a:solidFill>
          <a:ln w="6480">
            <a:noFill/>
          </a:ln>
          <a:effectLst>
            <a:outerShdw algn="ctr" blurRad="50800" rotWithShape="0">
              <a:srgbClr val="000000">
                <a:alpha val="66000"/>
              </a:srgbClr>
            </a:outerShdw>
            <a:softEdge rad="0"/>
          </a:effectLst>
        </p:spPr>
        <p:style>
          <a:lnRef idx="0"/>
          <a:fillRef idx="0"/>
          <a:effectRef idx="0"/>
          <a:fontRef idx="minor"/>
        </p:style>
      </p:sp>
      <p:sp>
        <p:nvSpPr>
          <p:cNvPr id="3" name="CustomShape 4"/>
          <p:cNvSpPr/>
          <p:nvPr/>
        </p:nvSpPr>
        <p:spPr>
          <a:xfrm>
            <a:off x="1447920" y="1411560"/>
            <a:ext cx="9295920" cy="4034520"/>
          </a:xfrm>
          <a:prstGeom prst="rect">
            <a:avLst/>
          </a:prstGeom>
          <a:noFill/>
          <a:ln cap="sq" w="6480">
            <a:solidFill>
              <a:schemeClr val="tx1">
                <a:lumMod val="75000"/>
                <a:lumOff val="25000"/>
              </a:schemeClr>
            </a:solidFill>
            <a:miter/>
          </a:ln>
        </p:spPr>
        <p:style>
          <a:lnRef idx="0"/>
          <a:fillRef idx="0"/>
          <a:effectRef idx="0"/>
          <a:fontRef idx="minor"/>
        </p:style>
      </p:sp>
      <p:sp>
        <p:nvSpPr>
          <p:cNvPr id="4" name="CustomShape 5"/>
          <p:cNvSpPr/>
          <p:nvPr/>
        </p:nvSpPr>
        <p:spPr>
          <a:xfrm>
            <a:off x="5135760" y="1267560"/>
            <a:ext cx="1919880" cy="731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sp>
      <p:grpSp>
        <p:nvGrpSpPr>
          <p:cNvPr id="5" name="Group 6"/>
          <p:cNvGrpSpPr/>
          <p:nvPr/>
        </p:nvGrpSpPr>
        <p:grpSpPr>
          <a:xfrm>
            <a:off x="5249880" y="1267560"/>
            <a:ext cx="1691640" cy="645120"/>
            <a:chOff x="5249880" y="1267560"/>
            <a:chExt cx="1691640" cy="645120"/>
          </a:xfrm>
        </p:grpSpPr>
        <p:sp>
          <p:nvSpPr>
            <p:cNvPr id="6" name="Line 7"/>
            <p:cNvSpPr/>
            <p:nvPr/>
          </p:nvSpPr>
          <p:spPr>
            <a:xfrm>
              <a:off x="5249880" y="1267560"/>
              <a:ext cx="0" cy="640080"/>
            </a:xfrm>
            <a:prstGeom prst="line">
              <a:avLst/>
            </a:prstGeom>
            <a:ln>
              <a:solidFill>
                <a:schemeClr val="tx1"/>
              </a:solidFill>
              <a:miter/>
            </a:ln>
          </p:spPr>
          <p:style>
            <a:lnRef idx="1">
              <a:schemeClr val="accent1"/>
            </a:lnRef>
            <a:fillRef idx="0">
              <a:schemeClr val="accent1"/>
            </a:fillRef>
            <a:effectRef idx="0">
              <a:schemeClr val="accent1"/>
            </a:effectRef>
            <a:fontRef idx="minor"/>
          </p:style>
        </p:sp>
        <p:sp>
          <p:nvSpPr>
            <p:cNvPr id="7" name="Line 8"/>
            <p:cNvSpPr/>
            <p:nvPr/>
          </p:nvSpPr>
          <p:spPr>
            <a:xfrm>
              <a:off x="6941520" y="1267560"/>
              <a:ext cx="0" cy="640080"/>
            </a:xfrm>
            <a:prstGeom prst="line">
              <a:avLst/>
            </a:prstGeom>
            <a:ln>
              <a:solidFill>
                <a:schemeClr val="tx1"/>
              </a:solidFill>
              <a:miter/>
            </a:ln>
          </p:spPr>
          <p:style>
            <a:lnRef idx="1">
              <a:schemeClr val="accent1"/>
            </a:lnRef>
            <a:fillRef idx="0">
              <a:schemeClr val="accent1"/>
            </a:fillRef>
            <a:effectRef idx="0">
              <a:schemeClr val="accent1"/>
            </a:effectRef>
            <a:fontRef idx="minor"/>
          </p:style>
        </p:sp>
        <p:sp>
          <p:nvSpPr>
            <p:cNvPr id="8" name="Line 9"/>
            <p:cNvSpPr/>
            <p:nvPr/>
          </p:nvSpPr>
          <p:spPr>
            <a:xfrm>
              <a:off x="5249880" y="1912680"/>
              <a:ext cx="1691640" cy="0"/>
            </a:xfrm>
            <a:prstGeom prst="line">
              <a:avLst/>
            </a:prstGeom>
            <a:ln>
              <a:solidFill>
                <a:schemeClr val="tx1"/>
              </a:solidFill>
              <a:miter/>
            </a:ln>
          </p:spPr>
          <p:style>
            <a:lnRef idx="1">
              <a:schemeClr val="accent1"/>
            </a:lnRef>
            <a:fillRef idx="0">
              <a:schemeClr val="accent1"/>
            </a:fillRef>
            <a:effectRef idx="0">
              <a:schemeClr val="accent1"/>
            </a:effectRef>
            <a:fontRef idx="minor"/>
          </p:style>
        </p:sp>
      </p:grpSp>
      <p:sp>
        <p:nvSpPr>
          <p:cNvPr id="9" name="PlaceHolder 10"/>
          <p:cNvSpPr>
            <a:spLocks noGrp="1"/>
          </p:cNvSpPr>
          <p:nvPr>
            <p:ph type="title"/>
          </p:nvPr>
        </p:nvSpPr>
        <p:spPr>
          <a:xfrm>
            <a:off x="1561680" y="2091240"/>
            <a:ext cx="9068400" cy="2590560"/>
          </a:xfrm>
          <a:prstGeom prst="rect">
            <a:avLst/>
          </a:prstGeom>
        </p:spPr>
        <p:txBody>
          <a:bodyPr anchor="ctr">
            <a:noAutofit/>
          </a:bodyPr>
          <a:p>
            <a:pPr algn="ctr">
              <a:lnSpc>
                <a:spcPct val="83000"/>
              </a:lnSpc>
            </a:pPr>
            <a:r>
              <a:rPr b="0" lang="en-US" sz="7200" spc="-100" strike="noStrike" cap="all">
                <a:solidFill>
                  <a:srgbClr val="262626"/>
                </a:solidFill>
                <a:latin typeface="Century Gothic"/>
              </a:rPr>
              <a:t>Click to edit Master title style</a:t>
            </a:r>
            <a:endParaRPr b="0" lang="en-US" sz="7200" spc="-1" strike="noStrike">
              <a:solidFill>
                <a:srgbClr val="000000"/>
              </a:solidFill>
              <a:latin typeface="Century Gothic"/>
            </a:endParaRPr>
          </a:p>
        </p:txBody>
      </p:sp>
      <p:sp>
        <p:nvSpPr>
          <p:cNvPr id="10" name="PlaceHolder 11"/>
          <p:cNvSpPr>
            <a:spLocks noGrp="1"/>
          </p:cNvSpPr>
          <p:nvPr>
            <p:ph type="dt"/>
          </p:nvPr>
        </p:nvSpPr>
        <p:spPr>
          <a:xfrm>
            <a:off x="5318640" y="1341360"/>
            <a:ext cx="1554120" cy="526680"/>
          </a:xfrm>
          <a:prstGeom prst="rect">
            <a:avLst/>
          </a:prstGeom>
        </p:spPr>
        <p:txBody>
          <a:bodyPr anchor="b">
            <a:noAutofit/>
          </a:bodyPr>
          <a:p>
            <a:pPr algn="ctr">
              <a:lnSpc>
                <a:spcPct val="100000"/>
              </a:lnSpc>
            </a:pPr>
            <a:fld id="{8D189F39-FCF4-4FDC-8C2E-BB0906BF852D}" type="datetime">
              <a:rPr b="0" lang="en-US" sz="1300" spc="-1" strike="noStrike">
                <a:solidFill>
                  <a:srgbClr val="404040"/>
                </a:solidFill>
                <a:latin typeface="Century Gothic"/>
              </a:rPr>
              <a:t>4/15/20</a:t>
            </a:fld>
            <a:endParaRPr b="0" lang="en-GB" sz="1300" spc="-1" strike="noStrike">
              <a:latin typeface="Times New Roman"/>
            </a:endParaRPr>
          </a:p>
        </p:txBody>
      </p:sp>
      <p:sp>
        <p:nvSpPr>
          <p:cNvPr id="11" name="PlaceHolder 12"/>
          <p:cNvSpPr>
            <a:spLocks noGrp="1"/>
          </p:cNvSpPr>
          <p:nvPr>
            <p:ph type="ftr"/>
          </p:nvPr>
        </p:nvSpPr>
        <p:spPr>
          <a:xfrm>
            <a:off x="1454040" y="5211000"/>
            <a:ext cx="5905080" cy="228240"/>
          </a:xfrm>
          <a:prstGeom prst="rect">
            <a:avLst/>
          </a:prstGeom>
        </p:spPr>
        <p:txBody>
          <a:bodyPr anchor="b">
            <a:noAutofit/>
          </a:bodyPr>
          <a:p>
            <a:endParaRPr b="0" lang="en-GB" sz="2400" spc="-1" strike="noStrike">
              <a:latin typeface="Times New Roman"/>
            </a:endParaRPr>
          </a:p>
        </p:txBody>
      </p:sp>
      <p:sp>
        <p:nvSpPr>
          <p:cNvPr id="12" name="PlaceHolder 13"/>
          <p:cNvSpPr>
            <a:spLocks noGrp="1"/>
          </p:cNvSpPr>
          <p:nvPr>
            <p:ph type="sldNum"/>
          </p:nvPr>
        </p:nvSpPr>
        <p:spPr>
          <a:xfrm>
            <a:off x="8606880" y="5212080"/>
            <a:ext cx="2111400" cy="228240"/>
          </a:xfrm>
          <a:prstGeom prst="rect">
            <a:avLst/>
          </a:prstGeom>
        </p:spPr>
        <p:txBody>
          <a:bodyPr anchor="b">
            <a:noAutofit/>
          </a:bodyPr>
          <a:p>
            <a:pPr algn="r">
              <a:lnSpc>
                <a:spcPct val="100000"/>
              </a:lnSpc>
            </a:pPr>
            <a:fld id="{5D52360E-D10C-494A-A940-83D28E4ACD45}" type="slidenum">
              <a:rPr b="0" lang="en-US" sz="1000" spc="-1" strike="noStrike">
                <a:solidFill>
                  <a:srgbClr val="707070"/>
                </a:solidFill>
                <a:latin typeface="Century Gothic"/>
              </a:rPr>
              <a:t>1</a:t>
            </a:fld>
            <a:endParaRPr b="0" lang="en-GB" sz="1000" spc="-1" strike="noStrike">
              <a:latin typeface="Times New Roman"/>
            </a:endParaRPr>
          </a:p>
        </p:txBody>
      </p:sp>
      <p:sp>
        <p:nvSpPr>
          <p:cNvPr id="13" name="PlaceHolder 14"/>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Century Gothic"/>
              </a:rPr>
              <a:t>Click to edit the outline text format</a:t>
            </a:r>
            <a:endParaRPr b="0" lang="en-US" sz="1800" spc="-1" strike="noStrike">
              <a:solidFill>
                <a:srgbClr val="000000"/>
              </a:solidFill>
              <a:latin typeface="Century Gothic"/>
            </a:endParaRPr>
          </a:p>
          <a:p>
            <a:pPr lvl="1" marL="864000" indent="-324000">
              <a:spcBef>
                <a:spcPts val="1134"/>
              </a:spcBef>
              <a:buClr>
                <a:srgbClr val="000000"/>
              </a:buClr>
              <a:buSzPct val="75000"/>
              <a:buFont typeface="Symbol" charset="2"/>
              <a:buChar char=""/>
            </a:pPr>
            <a:r>
              <a:rPr b="0" lang="en-US" sz="1400" spc="-1" strike="noStrike">
                <a:solidFill>
                  <a:srgbClr val="000000"/>
                </a:solidFill>
                <a:latin typeface="Century Gothic"/>
              </a:rPr>
              <a:t>Second Outline Level</a:t>
            </a:r>
            <a:endParaRPr b="0" lang="en-US" sz="1400" spc="-1" strike="noStrike">
              <a:solidFill>
                <a:srgbClr val="000000"/>
              </a:solidFill>
              <a:latin typeface="Century Gothic"/>
            </a:endParaRPr>
          </a:p>
          <a:p>
            <a:pPr lvl="2" marL="1296000" indent="-288000">
              <a:spcBef>
                <a:spcPts val="850"/>
              </a:spcBef>
              <a:buClr>
                <a:srgbClr val="000000"/>
              </a:buClr>
              <a:buSzPct val="45000"/>
              <a:buFont typeface="Wingdings" charset="2"/>
              <a:buChar char=""/>
            </a:pPr>
            <a:r>
              <a:rPr b="0" lang="en-US" sz="1400" spc="-1" strike="noStrike">
                <a:solidFill>
                  <a:srgbClr val="000000"/>
                </a:solidFill>
                <a:latin typeface="Century Gothic"/>
              </a:rPr>
              <a:t>Third Outline Level</a:t>
            </a:r>
            <a:endParaRPr b="0" lang="en-US" sz="1400" spc="-1" strike="noStrike">
              <a:solidFill>
                <a:srgbClr val="000000"/>
              </a:solidFill>
              <a:latin typeface="Century Gothic"/>
            </a:endParaRPr>
          </a:p>
          <a:p>
            <a:pPr lvl="3" marL="1728000" indent="-216000">
              <a:spcBef>
                <a:spcPts val="567"/>
              </a:spcBef>
              <a:buClr>
                <a:srgbClr val="000000"/>
              </a:buClr>
              <a:buSzPct val="75000"/>
              <a:buFont typeface="Symbol" charset="2"/>
              <a:buChar char=""/>
            </a:pPr>
            <a:r>
              <a:rPr b="0" lang="en-US" sz="1400" spc="-1" strike="noStrike">
                <a:solidFill>
                  <a:srgbClr val="000000"/>
                </a:solidFill>
                <a:latin typeface="Century Gothic"/>
              </a:rPr>
              <a:t>Fourth Outline Level</a:t>
            </a:r>
            <a:endParaRPr b="0" lang="en-US" sz="1400" spc="-1" strike="noStrike">
              <a:solidFill>
                <a:srgbClr val="000000"/>
              </a:solidFill>
              <a:latin typeface="Century Gothic"/>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entury Gothic"/>
              </a:rPr>
              <a:t>Fifth Outline Level</a:t>
            </a:r>
            <a:endParaRPr b="0" lang="en-US" sz="2000" spc="-1" strike="noStrike">
              <a:solidFill>
                <a:srgbClr val="000000"/>
              </a:solidFill>
              <a:latin typeface="Century Gothic"/>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entury Gothic"/>
              </a:rPr>
              <a:t>Sixth Outline Level</a:t>
            </a:r>
            <a:endParaRPr b="0" lang="en-US" sz="2000" spc="-1" strike="noStrike">
              <a:solidFill>
                <a:srgbClr val="000000"/>
              </a:solidFill>
              <a:latin typeface="Century Gothic"/>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entury Gothic"/>
              </a:rPr>
              <a:t>Seventh Outline Level</a:t>
            </a:r>
            <a:endParaRPr b="0" lang="en-US" sz="2000" spc="-1" strike="noStrike">
              <a:solidFill>
                <a:srgbClr val="000000"/>
              </a:solidFill>
              <a:latin typeface="Century Gothic"/>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0" name="CustomShape 1"/>
          <p:cNvSpPr/>
          <p:nvPr/>
        </p:nvSpPr>
        <p:spPr>
          <a:xfrm>
            <a:off x="234720" y="237600"/>
            <a:ext cx="11722320" cy="6382080"/>
          </a:xfrm>
          <a:prstGeom prst="rect">
            <a:avLst/>
          </a:prstGeom>
          <a:solidFill>
            <a:schemeClr val="bg2"/>
          </a:solidFill>
          <a:ln w="6480">
            <a:noFill/>
          </a:ln>
          <a:effectLst>
            <a:softEdge rad="0"/>
          </a:effectLst>
        </p:spPr>
        <p:style>
          <a:lnRef idx="0"/>
          <a:fillRef idx="0"/>
          <a:effectRef idx="0"/>
          <a:fontRef idx="minor"/>
        </p:style>
      </p:sp>
      <p:sp>
        <p:nvSpPr>
          <p:cNvPr id="51" name="PlaceHolder 2"/>
          <p:cNvSpPr>
            <a:spLocks noGrp="1"/>
          </p:cNvSpPr>
          <p:nvPr>
            <p:ph type="title"/>
          </p:nvPr>
        </p:nvSpPr>
        <p:spPr>
          <a:xfrm>
            <a:off x="1066680" y="642600"/>
            <a:ext cx="10058040" cy="1371240"/>
          </a:xfrm>
          <a:prstGeom prst="rect">
            <a:avLst/>
          </a:prstGeom>
        </p:spPr>
        <p:txBody>
          <a:bodyPr anchor="ctr">
            <a:noAutofit/>
          </a:bodyPr>
          <a:p>
            <a:pPr>
              <a:lnSpc>
                <a:spcPct val="90000"/>
              </a:lnSpc>
            </a:pPr>
            <a:r>
              <a:rPr b="0" lang="en-US" sz="4800" spc="-1" strike="noStrike">
                <a:solidFill>
                  <a:srgbClr val="262626"/>
                </a:solidFill>
                <a:latin typeface="Century Gothic"/>
              </a:rPr>
              <a:t>Click to edit Master title style</a:t>
            </a:r>
            <a:endParaRPr b="0" lang="en-US" sz="4800" spc="-1" strike="noStrike">
              <a:solidFill>
                <a:srgbClr val="000000"/>
              </a:solidFill>
              <a:latin typeface="Century Gothic"/>
            </a:endParaRPr>
          </a:p>
        </p:txBody>
      </p:sp>
      <p:sp>
        <p:nvSpPr>
          <p:cNvPr id="52" name="PlaceHolder 3"/>
          <p:cNvSpPr>
            <a:spLocks noGrp="1"/>
          </p:cNvSpPr>
          <p:nvPr>
            <p:ph type="body"/>
          </p:nvPr>
        </p:nvSpPr>
        <p:spPr>
          <a:xfrm>
            <a:off x="1066680" y="2103120"/>
            <a:ext cx="10058040" cy="3931560"/>
          </a:xfrm>
          <a:prstGeom prst="rect">
            <a:avLst/>
          </a:prstGeom>
        </p:spPr>
        <p:txBody>
          <a:bodyPr>
            <a:noAutofit/>
          </a:bodyPr>
          <a:p>
            <a:pPr marL="182880" indent="-182520">
              <a:lnSpc>
                <a:spcPct val="100000"/>
              </a:lnSpc>
              <a:spcBef>
                <a:spcPts val="901"/>
              </a:spcBef>
              <a:buClr>
                <a:srgbClr val="262626"/>
              </a:buClr>
              <a:buFont typeface="Garamond"/>
              <a:buChar char="◦"/>
            </a:pPr>
            <a:r>
              <a:rPr b="0" lang="en-US" sz="1800" spc="-1" strike="noStrike">
                <a:solidFill>
                  <a:srgbClr val="000000"/>
                </a:solidFill>
                <a:latin typeface="Century Gothic"/>
              </a:rPr>
              <a:t>Edit Master text styles</a:t>
            </a:r>
            <a:endParaRPr b="0" lang="en-US" sz="1800" spc="-1" strike="noStrike">
              <a:solidFill>
                <a:srgbClr val="000000"/>
              </a:solidFill>
              <a:latin typeface="Century Gothic"/>
            </a:endParaRPr>
          </a:p>
          <a:p>
            <a:pPr lvl="1" marL="457200" indent="-182520">
              <a:lnSpc>
                <a:spcPct val="100000"/>
              </a:lnSpc>
              <a:spcBef>
                <a:spcPts val="499"/>
              </a:spcBef>
              <a:buClr>
                <a:srgbClr val="262626"/>
              </a:buClr>
              <a:buFont typeface="Garamond"/>
              <a:buChar char="◦"/>
            </a:pPr>
            <a:r>
              <a:rPr b="0" lang="en-US" sz="1600" spc="-1" strike="noStrike">
                <a:solidFill>
                  <a:srgbClr val="000000"/>
                </a:solidFill>
                <a:latin typeface="Century Gothic"/>
              </a:rPr>
              <a:t>Second level</a:t>
            </a:r>
            <a:endParaRPr b="0" lang="en-US" sz="1600" spc="-1" strike="noStrike">
              <a:solidFill>
                <a:srgbClr val="000000"/>
              </a:solidFill>
              <a:latin typeface="Century Gothic"/>
            </a:endParaRPr>
          </a:p>
          <a:p>
            <a:pPr lvl="2" marL="731520" indent="-182520">
              <a:lnSpc>
                <a:spcPct val="100000"/>
              </a:lnSpc>
              <a:spcBef>
                <a:spcPts val="499"/>
              </a:spcBef>
              <a:buClr>
                <a:srgbClr val="262626"/>
              </a:buClr>
              <a:buFont typeface="Garamond"/>
              <a:buChar char="◦"/>
            </a:pPr>
            <a:r>
              <a:rPr b="0" lang="en-US" sz="1400" spc="-1" strike="noStrike">
                <a:solidFill>
                  <a:srgbClr val="000000"/>
                </a:solidFill>
                <a:latin typeface="Century Gothic"/>
              </a:rPr>
              <a:t>Third level</a:t>
            </a:r>
            <a:endParaRPr b="0" lang="en-US" sz="1400" spc="-1" strike="noStrike">
              <a:solidFill>
                <a:srgbClr val="000000"/>
              </a:solidFill>
              <a:latin typeface="Century Gothic"/>
            </a:endParaRPr>
          </a:p>
          <a:p>
            <a:pPr lvl="3" marL="1005840" indent="-182520">
              <a:lnSpc>
                <a:spcPct val="100000"/>
              </a:lnSpc>
              <a:spcBef>
                <a:spcPts val="499"/>
              </a:spcBef>
              <a:buClr>
                <a:srgbClr val="262626"/>
              </a:buClr>
              <a:buFont typeface="Garamond"/>
              <a:buChar char="◦"/>
            </a:pPr>
            <a:r>
              <a:rPr b="0" lang="en-US" sz="1400" spc="-1" strike="noStrike">
                <a:solidFill>
                  <a:srgbClr val="000000"/>
                </a:solidFill>
                <a:latin typeface="Century Gothic"/>
              </a:rPr>
              <a:t>Fourth level</a:t>
            </a:r>
            <a:endParaRPr b="0" lang="en-US" sz="1400" spc="-1" strike="noStrike">
              <a:solidFill>
                <a:srgbClr val="000000"/>
              </a:solidFill>
              <a:latin typeface="Century Gothic"/>
            </a:endParaRPr>
          </a:p>
          <a:p>
            <a:pPr lvl="4" marL="1280160" indent="-182520">
              <a:lnSpc>
                <a:spcPct val="100000"/>
              </a:lnSpc>
              <a:spcBef>
                <a:spcPts val="499"/>
              </a:spcBef>
              <a:buClr>
                <a:srgbClr val="262626"/>
              </a:buClr>
              <a:buFont typeface="Garamond"/>
              <a:buChar char="◦"/>
            </a:pPr>
            <a:r>
              <a:rPr b="0" lang="en-US" sz="1400" spc="-1" strike="noStrike">
                <a:solidFill>
                  <a:srgbClr val="000000"/>
                </a:solidFill>
                <a:latin typeface="Century Gothic"/>
              </a:rPr>
              <a:t>Fifth level</a:t>
            </a:r>
            <a:endParaRPr b="0" lang="en-US" sz="1400" spc="-1" strike="noStrike">
              <a:solidFill>
                <a:srgbClr val="000000"/>
              </a:solidFill>
              <a:latin typeface="Century Gothic"/>
            </a:endParaRPr>
          </a:p>
        </p:txBody>
      </p:sp>
      <p:sp>
        <p:nvSpPr>
          <p:cNvPr id="53" name="PlaceHolder 4"/>
          <p:cNvSpPr>
            <a:spLocks noGrp="1"/>
          </p:cNvSpPr>
          <p:nvPr>
            <p:ph type="dt"/>
          </p:nvPr>
        </p:nvSpPr>
        <p:spPr>
          <a:xfrm>
            <a:off x="274320" y="6307560"/>
            <a:ext cx="2742840" cy="273960"/>
          </a:xfrm>
          <a:prstGeom prst="rect">
            <a:avLst/>
          </a:prstGeom>
        </p:spPr>
        <p:txBody>
          <a:bodyPr anchor="b">
            <a:noAutofit/>
          </a:bodyPr>
          <a:p>
            <a:pPr>
              <a:lnSpc>
                <a:spcPct val="100000"/>
              </a:lnSpc>
            </a:pPr>
            <a:fld id="{7E645528-4E5E-436E-B8DC-C00EF06B0CE1}" type="datetime">
              <a:rPr b="0" lang="en-US" sz="1000" spc="-1" strike="noStrike">
                <a:solidFill>
                  <a:srgbClr val="404040"/>
                </a:solidFill>
                <a:latin typeface="Century Gothic"/>
              </a:rPr>
              <a:t>4/15/20</a:t>
            </a:fld>
            <a:endParaRPr b="0" lang="en-GB" sz="1000" spc="-1" strike="noStrike">
              <a:latin typeface="Times New Roman"/>
            </a:endParaRPr>
          </a:p>
        </p:txBody>
      </p:sp>
      <p:sp>
        <p:nvSpPr>
          <p:cNvPr id="54" name="PlaceHolder 5"/>
          <p:cNvSpPr>
            <a:spLocks noGrp="1"/>
          </p:cNvSpPr>
          <p:nvPr>
            <p:ph type="ftr"/>
          </p:nvPr>
        </p:nvSpPr>
        <p:spPr>
          <a:xfrm>
            <a:off x="3489840" y="6307560"/>
            <a:ext cx="5211720" cy="273960"/>
          </a:xfrm>
          <a:prstGeom prst="rect">
            <a:avLst/>
          </a:prstGeom>
        </p:spPr>
        <p:txBody>
          <a:bodyPr anchor="b">
            <a:noAutofit/>
          </a:bodyPr>
          <a:p>
            <a:endParaRPr b="0" lang="en-GB" sz="2400" spc="-1" strike="noStrike">
              <a:latin typeface="Times New Roman"/>
            </a:endParaRPr>
          </a:p>
        </p:txBody>
      </p:sp>
      <p:sp>
        <p:nvSpPr>
          <p:cNvPr id="55" name="PlaceHolder 6"/>
          <p:cNvSpPr>
            <a:spLocks noGrp="1"/>
          </p:cNvSpPr>
          <p:nvPr>
            <p:ph type="sldNum"/>
          </p:nvPr>
        </p:nvSpPr>
        <p:spPr>
          <a:xfrm>
            <a:off x="10469880" y="6307560"/>
            <a:ext cx="1462680" cy="273960"/>
          </a:xfrm>
          <a:prstGeom prst="rect">
            <a:avLst/>
          </a:prstGeom>
        </p:spPr>
        <p:txBody>
          <a:bodyPr anchor="b">
            <a:noAutofit/>
          </a:bodyPr>
          <a:p>
            <a:pPr algn="r">
              <a:lnSpc>
                <a:spcPct val="100000"/>
              </a:lnSpc>
            </a:pPr>
            <a:fld id="{E7109593-E6A9-46C8-8927-0D325E59267A}" type="slidenum">
              <a:rPr b="0" lang="en-US" sz="1000" spc="-1" strike="noStrike">
                <a:solidFill>
                  <a:srgbClr val="404040"/>
                </a:solidFill>
                <a:latin typeface="Century Gothic"/>
              </a:rPr>
              <a:t>&lt;number&gt;</a:t>
            </a:fld>
            <a:endParaRPr b="0" lang="en-GB" sz="10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jpeg"/><Relationship Id="rId3"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5.wmf"/><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6.wmf"/><Relationship Id="rId2" Type="http://schemas.openxmlformats.org/officeDocument/2006/relationships/image" Target="../media/image7.wmf"/><Relationship Id="rId3"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4.wmf"/><Relationship Id="rId2" Type="http://schemas.openxmlformats.org/officeDocument/2006/relationships/slideLayout" Target="../slideLayouts/slideLayout13.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TextShape 1"/>
          <p:cNvSpPr txBox="1"/>
          <p:nvPr/>
        </p:nvSpPr>
        <p:spPr>
          <a:xfrm>
            <a:off x="1561680" y="2091240"/>
            <a:ext cx="9068400" cy="2590560"/>
          </a:xfrm>
          <a:prstGeom prst="rect">
            <a:avLst/>
          </a:prstGeom>
          <a:noFill/>
          <a:ln>
            <a:noFill/>
          </a:ln>
        </p:spPr>
        <p:txBody>
          <a:bodyPr anchor="ctr">
            <a:noAutofit/>
          </a:bodyPr>
          <a:p>
            <a:pPr algn="ctr">
              <a:lnSpc>
                <a:spcPct val="83000"/>
              </a:lnSpc>
            </a:pPr>
            <a:r>
              <a:rPr b="0" lang="en-US" sz="1800" spc="-100" strike="noStrike" cap="all">
                <a:solidFill>
                  <a:srgbClr val="262626"/>
                </a:solidFill>
                <a:latin typeface="Century Gothic"/>
              </a:rPr>
              <a:t>Practical Planning: Extending the Classical AI Planning Paradigm </a:t>
            </a:r>
            <a:br/>
            <a:br/>
            <a:r>
              <a:rPr b="0" lang="en-US" sz="1800" spc="-100" strike="noStrike" cap="all">
                <a:solidFill>
                  <a:srgbClr val="262626"/>
                </a:solidFill>
                <a:latin typeface="Century Gothic"/>
              </a:rPr>
              <a:t>David E. Wilkins </a:t>
            </a:r>
            <a:br/>
            <a:r>
              <a:rPr b="0" lang="en-US" sz="1800" spc="-100" strike="noStrike" cap="all">
                <a:solidFill>
                  <a:srgbClr val="262626"/>
                </a:solidFill>
                <a:latin typeface="Century Gothic"/>
              </a:rPr>
              <a:t>Artificial Intelligence Center </a:t>
            </a:r>
            <a:br/>
            <a:r>
              <a:rPr b="0" lang="en-US" sz="1800" spc="-100" strike="noStrike" cap="all">
                <a:solidFill>
                  <a:srgbClr val="262626"/>
                </a:solidFill>
                <a:latin typeface="Century Gothic"/>
              </a:rPr>
              <a:t>SRI International </a:t>
            </a:r>
            <a:endParaRPr b="0" lang="en-US" sz="1800" spc="-1" strike="noStrike">
              <a:solidFill>
                <a:srgbClr val="000000"/>
              </a:solidFill>
              <a:latin typeface="Century Gothic"/>
            </a:endParaRPr>
          </a:p>
        </p:txBody>
      </p:sp>
      <p:sp>
        <p:nvSpPr>
          <p:cNvPr id="99" name="TextShape 2"/>
          <p:cNvSpPr txBox="1"/>
          <p:nvPr/>
        </p:nvSpPr>
        <p:spPr>
          <a:xfrm>
            <a:off x="1562040" y="4682160"/>
            <a:ext cx="9070560" cy="456840"/>
          </a:xfrm>
          <a:prstGeom prst="rect">
            <a:avLst/>
          </a:prstGeom>
          <a:noFill/>
          <a:ln>
            <a:noFill/>
          </a:ln>
        </p:spPr>
        <p:txBody>
          <a:bodyPr>
            <a:noAutofit/>
          </a:bodyPr>
          <a:p>
            <a:pPr algn="ctr">
              <a:lnSpc>
                <a:spcPct val="100000"/>
              </a:lnSpc>
            </a:pPr>
            <a:r>
              <a:rPr b="0" lang="tr-TR" sz="1600" spc="77" strike="noStrike">
                <a:solidFill>
                  <a:srgbClr val="000000"/>
                </a:solidFill>
                <a:latin typeface="Century Gothic"/>
              </a:rPr>
              <a:t>Tarkan EYERCİ   Sedat AKEL</a:t>
            </a:r>
            <a:endParaRPr b="0" lang="en-GB" sz="1600" spc="-1" strike="noStrike">
              <a:latin typeface="Arial"/>
            </a:endParaRPr>
          </a:p>
        </p:txBody>
      </p:sp>
      <p:pic>
        <p:nvPicPr>
          <p:cNvPr id="100" name="" descr=""/>
          <p:cNvPicPr/>
          <p:nvPr/>
        </p:nvPicPr>
        <p:blipFill>
          <a:blip r:embed="rId1"/>
          <a:stretch/>
        </p:blipFill>
        <p:spPr>
          <a:xfrm>
            <a:off x="3506760" y="4104000"/>
            <a:ext cx="993240" cy="1224000"/>
          </a:xfrm>
          <a:prstGeom prst="rect">
            <a:avLst/>
          </a:prstGeom>
          <a:ln>
            <a:noFill/>
          </a:ln>
        </p:spPr>
      </p:pic>
      <p:pic>
        <p:nvPicPr>
          <p:cNvPr id="101" name="" descr=""/>
          <p:cNvPicPr/>
          <p:nvPr/>
        </p:nvPicPr>
        <p:blipFill>
          <a:blip r:embed="rId2"/>
          <a:stretch/>
        </p:blipFill>
        <p:spPr>
          <a:xfrm>
            <a:off x="7704000" y="4192200"/>
            <a:ext cx="919800" cy="1105200"/>
          </a:xfrm>
          <a:prstGeom prst="rect">
            <a:avLst/>
          </a:prstGeom>
          <a:ln>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 name="TextShape 1"/>
          <p:cNvSpPr txBox="1"/>
          <p:nvPr/>
        </p:nvSpPr>
        <p:spPr>
          <a:xfrm>
            <a:off x="1066680" y="642600"/>
            <a:ext cx="10058040" cy="1371240"/>
          </a:xfrm>
          <a:prstGeom prst="rect">
            <a:avLst/>
          </a:prstGeom>
          <a:noFill/>
          <a:ln>
            <a:noFill/>
          </a:ln>
        </p:spPr>
        <p:txBody>
          <a:bodyPr anchor="ctr">
            <a:noAutofit/>
          </a:bodyPr>
          <a:p>
            <a:pPr>
              <a:lnSpc>
                <a:spcPct val="90000"/>
              </a:lnSpc>
            </a:pPr>
            <a:r>
              <a:rPr b="0" lang="en-US" sz="4800" spc="-1" strike="noStrike">
                <a:solidFill>
                  <a:srgbClr val="262626"/>
                </a:solidFill>
                <a:latin typeface="Century Gothic"/>
              </a:rPr>
              <a:t>Capabilities of a Planning System </a:t>
            </a:r>
            <a:endParaRPr b="0" lang="en-US" sz="4800" spc="-1" strike="noStrike">
              <a:solidFill>
                <a:srgbClr val="000000"/>
              </a:solidFill>
              <a:latin typeface="Century Gothic"/>
            </a:endParaRPr>
          </a:p>
        </p:txBody>
      </p:sp>
      <p:pic>
        <p:nvPicPr>
          <p:cNvPr id="119" name="Content Placeholder 4" descr=""/>
          <p:cNvPicPr/>
          <p:nvPr/>
        </p:nvPicPr>
        <p:blipFill>
          <a:blip r:embed="rId1"/>
          <a:stretch/>
        </p:blipFill>
        <p:spPr>
          <a:xfrm>
            <a:off x="1066680" y="2370600"/>
            <a:ext cx="9601560" cy="2967480"/>
          </a:xfrm>
          <a:prstGeom prst="rect">
            <a:avLst/>
          </a:prstGeom>
          <a:ln>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TextShape 1"/>
          <p:cNvSpPr txBox="1"/>
          <p:nvPr/>
        </p:nvSpPr>
        <p:spPr>
          <a:xfrm>
            <a:off x="1066680" y="642600"/>
            <a:ext cx="10058040" cy="1371240"/>
          </a:xfrm>
          <a:prstGeom prst="rect">
            <a:avLst/>
          </a:prstGeom>
          <a:noFill/>
          <a:ln>
            <a:noFill/>
          </a:ln>
        </p:spPr>
        <p:txBody>
          <a:bodyPr anchor="ctr">
            <a:noAutofit/>
          </a:bodyPr>
          <a:p>
            <a:pPr>
              <a:lnSpc>
                <a:spcPct val="90000"/>
              </a:lnSpc>
            </a:pPr>
            <a:r>
              <a:rPr b="0" lang="en-US" sz="4800" spc="-1" strike="noStrike">
                <a:solidFill>
                  <a:srgbClr val="262626"/>
                </a:solidFill>
                <a:latin typeface="Century Gothic"/>
              </a:rPr>
              <a:t>Capabilities of a Planning System </a:t>
            </a:r>
            <a:endParaRPr b="0" lang="en-US" sz="4800" spc="-1" strike="noStrike">
              <a:solidFill>
                <a:srgbClr val="000000"/>
              </a:solidFill>
              <a:latin typeface="Century Gothic"/>
            </a:endParaRPr>
          </a:p>
        </p:txBody>
      </p:sp>
      <p:sp>
        <p:nvSpPr>
          <p:cNvPr id="121" name="TextShape 2"/>
          <p:cNvSpPr txBox="1"/>
          <p:nvPr/>
        </p:nvSpPr>
        <p:spPr>
          <a:xfrm>
            <a:off x="1066680" y="2103120"/>
            <a:ext cx="10058040" cy="3931560"/>
          </a:xfrm>
          <a:prstGeom prst="rect">
            <a:avLst/>
          </a:prstGeom>
          <a:noFill/>
          <a:ln>
            <a:noFill/>
          </a:ln>
        </p:spPr>
        <p:txBody>
          <a:bodyPr>
            <a:noAutofit/>
          </a:bodyPr>
          <a:p>
            <a:pPr marL="182880" indent="-182520">
              <a:lnSpc>
                <a:spcPct val="100000"/>
              </a:lnSpc>
              <a:spcBef>
                <a:spcPts val="901"/>
              </a:spcBef>
              <a:buClr>
                <a:srgbClr val="262626"/>
              </a:buClr>
              <a:buFont typeface="Garamond"/>
              <a:buChar char="◦"/>
            </a:pPr>
            <a:r>
              <a:rPr b="0" lang="tr-TR" sz="1800" spc="-1" strike="noStrike">
                <a:solidFill>
                  <a:srgbClr val="000000"/>
                </a:solidFill>
                <a:latin typeface="Century Gothic"/>
              </a:rPr>
              <a:t>Causal theory </a:t>
            </a:r>
            <a:endParaRPr b="0" lang="en-US" sz="1800" spc="-1" strike="noStrike">
              <a:solidFill>
                <a:srgbClr val="000000"/>
              </a:solidFill>
              <a:latin typeface="Century Gothic"/>
            </a:endParaRPr>
          </a:p>
          <a:p>
            <a:pPr lvl="1" marL="457200" indent="-182520">
              <a:lnSpc>
                <a:spcPct val="100000"/>
              </a:lnSpc>
              <a:spcBef>
                <a:spcPts val="499"/>
              </a:spcBef>
              <a:buClr>
                <a:srgbClr val="262626"/>
              </a:buClr>
              <a:buFont typeface="Garamond"/>
              <a:buChar char="◦"/>
            </a:pPr>
            <a:r>
              <a:rPr b="0" lang="tr-TR" sz="1600" spc="-1" strike="noStrike">
                <a:solidFill>
                  <a:srgbClr val="000000"/>
                </a:solidFill>
                <a:latin typeface="Century Gothic"/>
              </a:rPr>
              <a:t>D</a:t>
            </a:r>
            <a:r>
              <a:rPr b="0" lang="en-US" sz="1600" spc="-1" strike="noStrike">
                <a:solidFill>
                  <a:srgbClr val="000000"/>
                </a:solidFill>
                <a:latin typeface="Century Gothic"/>
              </a:rPr>
              <a:t>educing context-dependent effects to solve the frame problem </a:t>
            </a:r>
            <a:endParaRPr b="0" lang="en-US" sz="1600" spc="-1" strike="noStrike">
              <a:solidFill>
                <a:srgbClr val="000000"/>
              </a:solidFill>
              <a:latin typeface="Century Gothic"/>
            </a:endParaRPr>
          </a:p>
          <a:p>
            <a:pPr lvl="1" marL="457200" indent="-182520">
              <a:lnSpc>
                <a:spcPct val="100000"/>
              </a:lnSpc>
              <a:spcBef>
                <a:spcPts val="499"/>
              </a:spcBef>
              <a:buClr>
                <a:srgbClr val="262626"/>
              </a:buClr>
              <a:buFont typeface="Garamond"/>
              <a:buChar char="◦"/>
            </a:pPr>
            <a:r>
              <a:rPr b="1" lang="tr-TR" sz="1600" spc="-1" strike="noStrike">
                <a:solidFill>
                  <a:srgbClr val="000000"/>
                </a:solidFill>
                <a:latin typeface="Century Gothic"/>
              </a:rPr>
              <a:t>Necessary for sufficiently expressive operators </a:t>
            </a:r>
            <a:endParaRPr b="0" lang="en-US" sz="1600" spc="-1" strike="noStrike">
              <a:solidFill>
                <a:srgbClr val="000000"/>
              </a:solidFill>
              <a:latin typeface="Century Gothic"/>
            </a:endParaRPr>
          </a:p>
          <a:p>
            <a:pPr marL="182880" indent="-182520">
              <a:lnSpc>
                <a:spcPct val="100000"/>
              </a:lnSpc>
              <a:spcBef>
                <a:spcPts val="901"/>
              </a:spcBef>
              <a:buClr>
                <a:srgbClr val="262626"/>
              </a:buClr>
              <a:buFont typeface="Garamond"/>
              <a:buChar char="◦"/>
            </a:pPr>
            <a:r>
              <a:rPr b="0" lang="tr-TR" sz="1800" spc="-1" strike="noStrike">
                <a:solidFill>
                  <a:srgbClr val="000000"/>
                </a:solidFill>
                <a:latin typeface="Century Gothic"/>
              </a:rPr>
              <a:t>N</a:t>
            </a:r>
            <a:r>
              <a:rPr b="0" lang="en-US" sz="1800" spc="-1" strike="noStrike">
                <a:solidFill>
                  <a:srgbClr val="000000"/>
                </a:solidFill>
                <a:latin typeface="Century Gothic"/>
              </a:rPr>
              <a:t>onlinear </a:t>
            </a:r>
            <a:endParaRPr b="0" lang="en-US" sz="1800" spc="-1" strike="noStrike">
              <a:solidFill>
                <a:srgbClr val="000000"/>
              </a:solidFill>
              <a:latin typeface="Century Gothic"/>
            </a:endParaRPr>
          </a:p>
          <a:p>
            <a:pPr lvl="1" marL="457200" indent="-182520">
              <a:lnSpc>
                <a:spcPct val="100000"/>
              </a:lnSpc>
              <a:spcBef>
                <a:spcPts val="499"/>
              </a:spcBef>
              <a:buClr>
                <a:srgbClr val="262626"/>
              </a:buClr>
              <a:buFont typeface="Garamond"/>
              <a:buChar char="◦"/>
            </a:pPr>
            <a:r>
              <a:rPr b="0" lang="en-US" sz="1600" spc="-1" strike="noStrike">
                <a:solidFill>
                  <a:srgbClr val="000000"/>
                </a:solidFill>
                <a:latin typeface="Century Gothic"/>
              </a:rPr>
              <a:t>if it contains actions that are unordered with respect to each other, i.e., actions for which the planner has not yet determined an order and which may possibly be in parallel</a:t>
            </a:r>
            <a:r>
              <a:rPr b="0" lang="tr-TR" sz="1600" spc="-1" strike="noStrike">
                <a:solidFill>
                  <a:srgbClr val="000000"/>
                </a:solidFill>
                <a:latin typeface="Century Gothic"/>
              </a:rPr>
              <a:t>. </a:t>
            </a:r>
            <a:r>
              <a:rPr b="0" lang="en-US" sz="1600" spc="-1" strike="noStrike">
                <a:solidFill>
                  <a:srgbClr val="000000"/>
                </a:solidFill>
                <a:latin typeface="Century Gothic"/>
              </a:rPr>
              <a:t>If a planner has the ability to represent and reason about nonlinear plans, it can avoid committing to a particular order of action until information for ordering the actions has been accumulated. This can avoid an exponential search of all possible plan orderings.</a:t>
            </a:r>
            <a:endParaRPr b="0" lang="en-US" sz="1600" spc="-1" strike="noStrike">
              <a:solidFill>
                <a:srgbClr val="000000"/>
              </a:solidFill>
              <a:latin typeface="Century Gothic"/>
            </a:endParaRPr>
          </a:p>
          <a:p>
            <a:pPr lvl="1" marL="457200" indent="-182520">
              <a:lnSpc>
                <a:spcPct val="100000"/>
              </a:lnSpc>
              <a:spcBef>
                <a:spcPts val="499"/>
              </a:spcBef>
              <a:buClr>
                <a:srgbClr val="262626"/>
              </a:buClr>
              <a:buFont typeface="Garamond"/>
              <a:buChar char="◦"/>
            </a:pPr>
            <a:r>
              <a:rPr b="0" lang="tr-TR" sz="1600" spc="-1" strike="noStrike">
                <a:solidFill>
                  <a:srgbClr val="000000"/>
                </a:solidFill>
                <a:latin typeface="Century Gothic"/>
              </a:rPr>
              <a:t>A</a:t>
            </a:r>
            <a:r>
              <a:rPr b="0" lang="en-US" sz="1600" spc="-1" strike="noStrike">
                <a:solidFill>
                  <a:srgbClr val="000000"/>
                </a:solidFill>
                <a:latin typeface="Century Gothic"/>
              </a:rPr>
              <a:t>llowing nonlinear plans can pose problems for basic planning algorithms.</a:t>
            </a:r>
            <a:r>
              <a:rPr b="0" lang="tr-TR" sz="1600" spc="-1" strike="noStrike">
                <a:solidFill>
                  <a:srgbClr val="000000"/>
                </a:solidFill>
                <a:latin typeface="Century Gothic"/>
              </a:rPr>
              <a:t> </a:t>
            </a:r>
            <a:endParaRPr b="0" lang="en-US" sz="1600" spc="-1" strike="noStrike">
              <a:solidFill>
                <a:srgbClr val="000000"/>
              </a:solidFill>
              <a:latin typeface="Century Gothic"/>
            </a:endParaRPr>
          </a:p>
          <a:p>
            <a:pPr lvl="1" marL="457200" indent="-182520">
              <a:lnSpc>
                <a:spcPct val="100000"/>
              </a:lnSpc>
              <a:spcBef>
                <a:spcPts val="499"/>
              </a:spcBef>
              <a:buClr>
                <a:srgbClr val="262626"/>
              </a:buClr>
              <a:buFont typeface="Garamond"/>
              <a:buChar char="◦"/>
            </a:pPr>
            <a:r>
              <a:rPr b="0" lang="tr-TR" sz="1600" spc="-1" strike="noStrike">
                <a:solidFill>
                  <a:srgbClr val="000000"/>
                </a:solidFill>
                <a:latin typeface="Century Gothic"/>
              </a:rPr>
              <a:t>T</a:t>
            </a:r>
            <a:r>
              <a:rPr b="0" lang="en-US" sz="1600" spc="-1" strike="noStrike">
                <a:solidFill>
                  <a:srgbClr val="000000"/>
                </a:solidFill>
                <a:latin typeface="Century Gothic"/>
              </a:rPr>
              <a:t>wo actions interfere with each other if they are executed at the same time, and a nonlinear planner must recognize and correct these situations in order to generate correct plans.</a:t>
            </a:r>
            <a:endParaRPr b="0" lang="en-US" sz="1600" spc="-1" strike="noStrike">
              <a:solidFill>
                <a:srgbClr val="000000"/>
              </a:solidFill>
              <a:latin typeface="Century Gothic"/>
            </a:endParaRPr>
          </a:p>
          <a:p>
            <a:pPr lvl="1" marL="457200" indent="-182520">
              <a:lnSpc>
                <a:spcPct val="100000"/>
              </a:lnSpc>
              <a:spcBef>
                <a:spcPts val="499"/>
              </a:spcBef>
              <a:buClr>
                <a:srgbClr val="262626"/>
              </a:buClr>
              <a:buFont typeface="Garamond"/>
              <a:buChar char="◦"/>
            </a:pPr>
            <a:r>
              <a:rPr b="1" lang="tr-TR" sz="1600" spc="-1" strike="noStrike">
                <a:solidFill>
                  <a:srgbClr val="000000"/>
                </a:solidFill>
                <a:latin typeface="Century Gothic"/>
              </a:rPr>
              <a:t>Avoids search of all possible plan orderings </a:t>
            </a:r>
            <a:endParaRPr b="0" lang="en-US" sz="1600" spc="-1" strike="noStrike">
              <a:solidFill>
                <a:srgbClr val="000000"/>
              </a:solidFill>
              <a:latin typeface="Century Gothic"/>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TextShape 1"/>
          <p:cNvSpPr txBox="1"/>
          <p:nvPr/>
        </p:nvSpPr>
        <p:spPr>
          <a:xfrm>
            <a:off x="1066680" y="642600"/>
            <a:ext cx="10058040" cy="1371240"/>
          </a:xfrm>
          <a:prstGeom prst="rect">
            <a:avLst/>
          </a:prstGeom>
          <a:noFill/>
          <a:ln>
            <a:noFill/>
          </a:ln>
        </p:spPr>
        <p:txBody>
          <a:bodyPr anchor="ctr">
            <a:noAutofit/>
          </a:bodyPr>
          <a:p>
            <a:pPr>
              <a:lnSpc>
                <a:spcPct val="90000"/>
              </a:lnSpc>
            </a:pPr>
            <a:r>
              <a:rPr b="0" lang="en-US" sz="4800" spc="-1" strike="noStrike">
                <a:solidFill>
                  <a:srgbClr val="262626"/>
                </a:solidFill>
                <a:latin typeface="Century Gothic"/>
              </a:rPr>
              <a:t>Capabilities of a Planning System </a:t>
            </a:r>
            <a:endParaRPr b="0" lang="en-US" sz="4800" spc="-1" strike="noStrike">
              <a:solidFill>
                <a:srgbClr val="000000"/>
              </a:solidFill>
              <a:latin typeface="Century Gothic"/>
            </a:endParaRPr>
          </a:p>
        </p:txBody>
      </p:sp>
      <p:sp>
        <p:nvSpPr>
          <p:cNvPr id="123" name="TextShape 2"/>
          <p:cNvSpPr txBox="1"/>
          <p:nvPr/>
        </p:nvSpPr>
        <p:spPr>
          <a:xfrm>
            <a:off x="1066680" y="2103120"/>
            <a:ext cx="10058040" cy="3931560"/>
          </a:xfrm>
          <a:prstGeom prst="rect">
            <a:avLst/>
          </a:prstGeom>
          <a:noFill/>
          <a:ln>
            <a:noFill/>
          </a:ln>
        </p:spPr>
        <p:txBody>
          <a:bodyPr>
            <a:normAutofit/>
          </a:bodyPr>
          <a:p>
            <a:pPr marL="182880" indent="-182520">
              <a:lnSpc>
                <a:spcPct val="100000"/>
              </a:lnSpc>
              <a:spcBef>
                <a:spcPts val="901"/>
              </a:spcBef>
              <a:buClr>
                <a:srgbClr val="262626"/>
              </a:buClr>
              <a:buFont typeface="Garamond"/>
              <a:buChar char="◦"/>
            </a:pPr>
            <a:r>
              <a:rPr b="0" lang="tr-TR" sz="1800" spc="-1" strike="noStrike">
                <a:solidFill>
                  <a:srgbClr val="000000"/>
                </a:solidFill>
                <a:latin typeface="Century Gothic"/>
              </a:rPr>
              <a:t> </a:t>
            </a:r>
            <a:r>
              <a:rPr b="0" lang="tr-TR" sz="1800" spc="-1" strike="noStrike">
                <a:solidFill>
                  <a:srgbClr val="000000"/>
                </a:solidFill>
                <a:latin typeface="Century Gothic"/>
              </a:rPr>
              <a:t>Hierarchical planning</a:t>
            </a:r>
            <a:endParaRPr b="0" lang="en-US" sz="1800" spc="-1" strike="noStrike">
              <a:solidFill>
                <a:srgbClr val="000000"/>
              </a:solidFill>
              <a:latin typeface="Century Gothic"/>
            </a:endParaRPr>
          </a:p>
          <a:p>
            <a:pPr lvl="1" marL="457200" indent="-182520">
              <a:lnSpc>
                <a:spcPct val="100000"/>
              </a:lnSpc>
              <a:spcBef>
                <a:spcPts val="499"/>
              </a:spcBef>
              <a:buClr>
                <a:srgbClr val="262626"/>
              </a:buClr>
              <a:buFont typeface="Garamond"/>
              <a:buChar char="◦"/>
            </a:pPr>
            <a:r>
              <a:rPr b="0" lang="en-US" sz="1600" spc="-1" strike="noStrike">
                <a:solidFill>
                  <a:srgbClr val="000000"/>
                </a:solidFill>
                <a:latin typeface="Century Gothic"/>
              </a:rPr>
              <a:t>In complex domains it is crucial to plan at different levels of abstraction. </a:t>
            </a:r>
            <a:endParaRPr b="0" lang="en-US" sz="1600" spc="-1" strike="noStrike">
              <a:solidFill>
                <a:srgbClr val="000000"/>
              </a:solidFill>
              <a:latin typeface="Century Gothic"/>
            </a:endParaRPr>
          </a:p>
          <a:p>
            <a:pPr lvl="1" marL="457200" indent="-182520">
              <a:lnSpc>
                <a:spcPct val="100000"/>
              </a:lnSpc>
              <a:spcBef>
                <a:spcPts val="499"/>
              </a:spcBef>
              <a:buClr>
                <a:srgbClr val="262626"/>
              </a:buClr>
              <a:buFont typeface="Garamond"/>
              <a:buChar char="◦"/>
            </a:pPr>
            <a:r>
              <a:rPr b="0" lang="en-US" sz="1600" spc="-1" strike="noStrike">
                <a:solidFill>
                  <a:srgbClr val="000000"/>
                </a:solidFill>
                <a:latin typeface="Century Gothic"/>
              </a:rPr>
              <a:t>This is an abstract level of reasoning</a:t>
            </a:r>
            <a:endParaRPr b="0" lang="en-US" sz="1600" spc="-1" strike="noStrike">
              <a:solidFill>
                <a:srgbClr val="000000"/>
              </a:solidFill>
              <a:latin typeface="Century Gothic"/>
            </a:endParaRPr>
          </a:p>
          <a:p>
            <a:pPr lvl="1" marL="457200" indent="-182520">
              <a:lnSpc>
                <a:spcPct val="100000"/>
              </a:lnSpc>
              <a:spcBef>
                <a:spcPts val="499"/>
              </a:spcBef>
              <a:buClr>
                <a:srgbClr val="262626"/>
              </a:buClr>
              <a:buFont typeface="Garamond"/>
              <a:buChar char="◦"/>
            </a:pPr>
            <a:r>
              <a:rPr b="0" lang="en-US" sz="1600" spc="-1" strike="noStrike">
                <a:solidFill>
                  <a:srgbClr val="000000"/>
                </a:solidFill>
                <a:latin typeface="Century Gothic"/>
              </a:rPr>
              <a:t>If a planner began planning at</a:t>
            </a:r>
            <a:r>
              <a:rPr b="0" lang="tr-TR" sz="1600" spc="-1" strike="noStrike">
                <a:solidFill>
                  <a:srgbClr val="000000"/>
                </a:solidFill>
                <a:latin typeface="Century Gothic"/>
              </a:rPr>
              <a:t> too </a:t>
            </a:r>
            <a:r>
              <a:rPr b="0" lang="en-US" sz="1600" spc="-1" strike="noStrike">
                <a:solidFill>
                  <a:srgbClr val="000000"/>
                </a:solidFill>
                <a:latin typeface="Century Gothic"/>
              </a:rPr>
              <a:t>detailed level, it would be overwhelmed</a:t>
            </a:r>
            <a:endParaRPr b="0" lang="en-US" sz="1600" spc="-1" strike="noStrike">
              <a:solidFill>
                <a:srgbClr val="000000"/>
              </a:solidFill>
              <a:latin typeface="Century Gothic"/>
            </a:endParaRPr>
          </a:p>
          <a:p>
            <a:pPr lvl="1" marL="457200" indent="-182520">
              <a:lnSpc>
                <a:spcPct val="100000"/>
              </a:lnSpc>
              <a:spcBef>
                <a:spcPts val="499"/>
              </a:spcBef>
              <a:buClr>
                <a:srgbClr val="262626"/>
              </a:buClr>
              <a:buFont typeface="Garamond"/>
              <a:buChar char="◦"/>
            </a:pPr>
            <a:r>
              <a:rPr b="1" lang="tr-TR" sz="1600" spc="-1" strike="noStrike">
                <a:solidFill>
                  <a:srgbClr val="000000"/>
                </a:solidFill>
                <a:latin typeface="Century Gothic"/>
              </a:rPr>
              <a:t>Avoids search of all detailed plans </a:t>
            </a:r>
            <a:endParaRPr b="0" lang="en-US" sz="1600" spc="-1" strike="noStrike">
              <a:solidFill>
                <a:srgbClr val="000000"/>
              </a:solidFill>
              <a:latin typeface="Century Gothic"/>
            </a:endParaRPr>
          </a:p>
          <a:p>
            <a:pPr marL="182880" indent="-182520">
              <a:lnSpc>
                <a:spcPct val="100000"/>
              </a:lnSpc>
              <a:spcBef>
                <a:spcPts val="901"/>
              </a:spcBef>
              <a:buClr>
                <a:srgbClr val="262626"/>
              </a:buClr>
              <a:buFont typeface="Garamond"/>
              <a:buChar char="◦"/>
            </a:pPr>
            <a:r>
              <a:rPr b="0" lang="en-US" sz="1800" spc="-1" strike="noStrike">
                <a:solidFill>
                  <a:srgbClr val="000000"/>
                </a:solidFill>
                <a:latin typeface="Century Gothic"/>
              </a:rPr>
              <a:t>Planning variables </a:t>
            </a:r>
            <a:endParaRPr b="0" lang="en-US" sz="1800" spc="-1" strike="noStrike">
              <a:solidFill>
                <a:srgbClr val="000000"/>
              </a:solidFill>
              <a:latin typeface="Century Gothic"/>
            </a:endParaRPr>
          </a:p>
          <a:p>
            <a:pPr lvl="1" marL="457200" indent="-182520">
              <a:lnSpc>
                <a:spcPct val="100000"/>
              </a:lnSpc>
              <a:spcBef>
                <a:spcPts val="499"/>
              </a:spcBef>
              <a:buClr>
                <a:srgbClr val="262626"/>
              </a:buClr>
              <a:buFont typeface="Garamond"/>
              <a:buChar char="◦"/>
            </a:pPr>
            <a:r>
              <a:rPr b="0" lang="tr-TR" sz="1600" spc="-1" strike="noStrike">
                <a:solidFill>
                  <a:srgbClr val="000000"/>
                </a:solidFill>
                <a:latin typeface="Century Gothic"/>
              </a:rPr>
              <a:t>A</a:t>
            </a:r>
            <a:r>
              <a:rPr b="0" lang="en-US" sz="1600" spc="-1" strike="noStrike">
                <a:solidFill>
                  <a:srgbClr val="000000"/>
                </a:solidFill>
                <a:latin typeface="Century Gothic"/>
              </a:rPr>
              <a:t>llow certain objects or entities within a plan to be left unspecified during the planning process </a:t>
            </a:r>
            <a:endParaRPr b="0" lang="en-US" sz="1600" spc="-1" strike="noStrike">
              <a:solidFill>
                <a:srgbClr val="000000"/>
              </a:solidFill>
              <a:latin typeface="Century Gothic"/>
            </a:endParaRPr>
          </a:p>
          <a:p>
            <a:pPr lvl="1" marL="457200" indent="-182520">
              <a:lnSpc>
                <a:spcPct val="100000"/>
              </a:lnSpc>
              <a:spcBef>
                <a:spcPts val="499"/>
              </a:spcBef>
              <a:buClr>
                <a:srgbClr val="262626"/>
              </a:buClr>
              <a:buFont typeface="Garamond"/>
              <a:buChar char="◦"/>
            </a:pPr>
            <a:r>
              <a:rPr b="0" lang="en-US" sz="1600" spc="-1" strike="noStrike">
                <a:solidFill>
                  <a:srgbClr val="000000"/>
                </a:solidFill>
                <a:latin typeface="Century Gothic"/>
              </a:rPr>
              <a:t>For example, the planner can plan to go somewhere without initially specifying exactly where by representing the intended location as a planning variable</a:t>
            </a:r>
            <a:endParaRPr b="0" lang="en-US" sz="1600" spc="-1" strike="noStrike">
              <a:solidFill>
                <a:srgbClr val="000000"/>
              </a:solidFill>
              <a:latin typeface="Century Gothic"/>
            </a:endParaRPr>
          </a:p>
          <a:p>
            <a:pPr lvl="1" marL="457200" indent="-182520">
              <a:lnSpc>
                <a:spcPct val="100000"/>
              </a:lnSpc>
              <a:spcBef>
                <a:spcPts val="499"/>
              </a:spcBef>
              <a:buClr>
                <a:srgbClr val="262626"/>
              </a:buClr>
              <a:buFont typeface="Garamond"/>
              <a:buChar char="◦"/>
            </a:pPr>
            <a:r>
              <a:rPr b="0" lang="tr-TR" sz="1600" spc="-1" strike="noStrike">
                <a:solidFill>
                  <a:srgbClr val="000000"/>
                </a:solidFill>
                <a:latin typeface="Century Gothic"/>
              </a:rPr>
              <a:t>T</a:t>
            </a:r>
            <a:r>
              <a:rPr b="0" lang="en-US" sz="1600" spc="-1" strike="noStrike">
                <a:solidFill>
                  <a:srgbClr val="000000"/>
                </a:solidFill>
                <a:latin typeface="Century Gothic"/>
              </a:rPr>
              <a:t>he use of planning variables eliminates a huge search space since later information may determine the correct instantiation for a variable without the system having to produce and check a plan for every possibility.</a:t>
            </a:r>
            <a:endParaRPr b="0" lang="en-US" sz="1600" spc="-1" strike="noStrike">
              <a:solidFill>
                <a:srgbClr val="000000"/>
              </a:solidFill>
              <a:latin typeface="Century Gothic"/>
            </a:endParaRPr>
          </a:p>
          <a:p>
            <a:pPr lvl="1" marL="457200" indent="-182520">
              <a:lnSpc>
                <a:spcPct val="100000"/>
              </a:lnSpc>
              <a:spcBef>
                <a:spcPts val="499"/>
              </a:spcBef>
              <a:buClr>
                <a:srgbClr val="262626"/>
              </a:buClr>
              <a:buFont typeface="Garamond"/>
              <a:buChar char="◦"/>
            </a:pPr>
            <a:r>
              <a:rPr b="1" lang="tr-TR" sz="1600" spc="-1" strike="noStrike">
                <a:solidFill>
                  <a:srgbClr val="000000"/>
                </a:solidFill>
                <a:latin typeface="Century Gothic"/>
              </a:rPr>
              <a:t>Avoids search of every plan instantiation</a:t>
            </a:r>
            <a:endParaRPr b="0" lang="en-US" sz="1600" spc="-1" strike="noStrike">
              <a:solidFill>
                <a:srgbClr val="000000"/>
              </a:solidFill>
              <a:latin typeface="Century Gothic"/>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Shape 1"/>
          <p:cNvSpPr txBox="1"/>
          <p:nvPr/>
        </p:nvSpPr>
        <p:spPr>
          <a:xfrm>
            <a:off x="1066680" y="642600"/>
            <a:ext cx="10058040" cy="1371240"/>
          </a:xfrm>
          <a:prstGeom prst="rect">
            <a:avLst/>
          </a:prstGeom>
          <a:noFill/>
          <a:ln>
            <a:noFill/>
          </a:ln>
        </p:spPr>
        <p:txBody>
          <a:bodyPr anchor="ctr">
            <a:noAutofit/>
          </a:bodyPr>
          <a:p>
            <a:pPr>
              <a:lnSpc>
                <a:spcPct val="90000"/>
              </a:lnSpc>
            </a:pPr>
            <a:r>
              <a:rPr b="0" lang="en-US" sz="4800" spc="-1" strike="noStrike">
                <a:solidFill>
                  <a:srgbClr val="262626"/>
                </a:solidFill>
                <a:latin typeface="Century Gothic"/>
              </a:rPr>
              <a:t>Capabilities of a Planning System </a:t>
            </a:r>
            <a:endParaRPr b="0" lang="en-US" sz="4800" spc="-1" strike="noStrike">
              <a:solidFill>
                <a:srgbClr val="000000"/>
              </a:solidFill>
              <a:latin typeface="Century Gothic"/>
            </a:endParaRPr>
          </a:p>
        </p:txBody>
      </p:sp>
      <p:sp>
        <p:nvSpPr>
          <p:cNvPr id="125" name="TextShape 2"/>
          <p:cNvSpPr txBox="1"/>
          <p:nvPr/>
        </p:nvSpPr>
        <p:spPr>
          <a:xfrm>
            <a:off x="1066680" y="2103120"/>
            <a:ext cx="10058040" cy="3931560"/>
          </a:xfrm>
          <a:prstGeom prst="rect">
            <a:avLst/>
          </a:prstGeom>
          <a:noFill/>
          <a:ln>
            <a:noFill/>
          </a:ln>
        </p:spPr>
        <p:txBody>
          <a:bodyPr>
            <a:noAutofit/>
          </a:bodyPr>
          <a:p>
            <a:pPr marL="182880" indent="-182520">
              <a:lnSpc>
                <a:spcPct val="100000"/>
              </a:lnSpc>
              <a:spcBef>
                <a:spcPts val="901"/>
              </a:spcBef>
              <a:buClr>
                <a:srgbClr val="262626"/>
              </a:buClr>
              <a:buFont typeface="Garamond"/>
              <a:buChar char="◦"/>
            </a:pPr>
            <a:r>
              <a:rPr b="0" lang="tr-TR" sz="1800" spc="-1" strike="noStrike">
                <a:solidFill>
                  <a:srgbClr val="000000"/>
                </a:solidFill>
                <a:latin typeface="Century Gothic"/>
              </a:rPr>
              <a:t>Constraints </a:t>
            </a:r>
            <a:endParaRPr b="0" lang="en-US" sz="1800" spc="-1" strike="noStrike">
              <a:solidFill>
                <a:srgbClr val="000000"/>
              </a:solidFill>
              <a:latin typeface="Century Gothic"/>
            </a:endParaRPr>
          </a:p>
          <a:p>
            <a:pPr lvl="1" marL="457200" indent="-182520">
              <a:lnSpc>
                <a:spcPct val="100000"/>
              </a:lnSpc>
              <a:spcBef>
                <a:spcPts val="499"/>
              </a:spcBef>
              <a:buClr>
                <a:srgbClr val="262626"/>
              </a:buClr>
              <a:buFont typeface="Garamond"/>
              <a:buChar char="◦"/>
            </a:pPr>
            <a:r>
              <a:rPr b="0" lang="en-US" sz="1600" spc="-1" strike="noStrike">
                <a:solidFill>
                  <a:srgbClr val="000000"/>
                </a:solidFill>
                <a:latin typeface="Century Gothic"/>
              </a:rPr>
              <a:t>The search through possible instantiations for variables can be further reduced if the planner can flexibly narrow the set of possible instantiations for a variable</a:t>
            </a:r>
            <a:endParaRPr b="0" lang="en-US" sz="1600" spc="-1" strike="noStrike">
              <a:solidFill>
                <a:srgbClr val="000000"/>
              </a:solidFill>
              <a:latin typeface="Century Gothic"/>
            </a:endParaRPr>
          </a:p>
          <a:p>
            <a:pPr lvl="1" marL="457200" indent="-182520">
              <a:lnSpc>
                <a:spcPct val="100000"/>
              </a:lnSpc>
              <a:spcBef>
                <a:spcPts val="499"/>
              </a:spcBef>
              <a:buClr>
                <a:srgbClr val="262626"/>
              </a:buClr>
              <a:buFont typeface="Garamond"/>
              <a:buChar char="◦"/>
            </a:pPr>
            <a:r>
              <a:rPr b="0" lang="en-US" sz="1600" spc="-1" strike="noStrike">
                <a:solidFill>
                  <a:srgbClr val="000000"/>
                </a:solidFill>
                <a:latin typeface="Century Gothic"/>
              </a:rPr>
              <a:t> </a:t>
            </a:r>
            <a:r>
              <a:rPr b="0" lang="en-US" sz="1600" spc="-1" strike="noStrike">
                <a:solidFill>
                  <a:srgbClr val="000000"/>
                </a:solidFill>
                <a:latin typeface="Century Gothic"/>
              </a:rPr>
              <a:t>if the user can specify that the location must be within 100 miles of San Francisco and yet must not be San Jose, then the set of possible locations has been narrowed substantially.</a:t>
            </a:r>
            <a:endParaRPr b="0" lang="en-US" sz="1600" spc="-1" strike="noStrike">
              <a:solidFill>
                <a:srgbClr val="000000"/>
              </a:solidFill>
              <a:latin typeface="Century Gothic"/>
            </a:endParaRPr>
          </a:p>
          <a:p>
            <a:pPr lvl="1" marL="457200" indent="-182520">
              <a:lnSpc>
                <a:spcPct val="100000"/>
              </a:lnSpc>
              <a:spcBef>
                <a:spcPts val="499"/>
              </a:spcBef>
              <a:buClr>
                <a:srgbClr val="262626"/>
              </a:buClr>
              <a:buFont typeface="Garamond"/>
              <a:buChar char="◦"/>
            </a:pPr>
            <a:r>
              <a:rPr b="0" lang="en-US" sz="1600" spc="-1" strike="noStrike">
                <a:solidFill>
                  <a:srgbClr val="000000"/>
                </a:solidFill>
                <a:latin typeface="Century Gothic"/>
              </a:rPr>
              <a:t> </a:t>
            </a:r>
            <a:r>
              <a:rPr b="0" lang="tr-TR" sz="1600" spc="-1" strike="noStrike">
                <a:solidFill>
                  <a:srgbClr val="000000"/>
                </a:solidFill>
                <a:latin typeface="Century Gothic"/>
              </a:rPr>
              <a:t>S</a:t>
            </a:r>
            <a:r>
              <a:rPr b="0" lang="en-US" sz="1600" spc="-1" strike="noStrike">
                <a:solidFill>
                  <a:srgbClr val="000000"/>
                </a:solidFill>
                <a:latin typeface="Century Gothic"/>
              </a:rPr>
              <a:t>uch limitations on the instantiations of a variable </a:t>
            </a:r>
            <a:r>
              <a:rPr b="0" lang="tr-TR" sz="1600" spc="-1" strike="noStrike">
                <a:solidFill>
                  <a:srgbClr val="000000"/>
                </a:solidFill>
                <a:latin typeface="Century Gothic"/>
              </a:rPr>
              <a:t>are called</a:t>
            </a:r>
            <a:r>
              <a:rPr b="0" lang="en-US" sz="1600" spc="-1" strike="noStrike">
                <a:solidFill>
                  <a:srgbClr val="000000"/>
                </a:solidFill>
                <a:latin typeface="Century Gothic"/>
              </a:rPr>
              <a:t> </a:t>
            </a:r>
            <a:r>
              <a:rPr b="1" lang="en-US" sz="1600" spc="-1" strike="noStrike">
                <a:solidFill>
                  <a:srgbClr val="000000"/>
                </a:solidFill>
                <a:latin typeface="Century Gothic"/>
              </a:rPr>
              <a:t>constraints</a:t>
            </a:r>
            <a:r>
              <a:rPr b="0" lang="en-US" sz="1600" spc="-1" strike="noStrike">
                <a:solidFill>
                  <a:srgbClr val="000000"/>
                </a:solidFill>
                <a:latin typeface="Century Gothic"/>
              </a:rPr>
              <a:t>. </a:t>
            </a:r>
            <a:endParaRPr b="0" lang="en-US" sz="1600" spc="-1" strike="noStrike">
              <a:solidFill>
                <a:srgbClr val="000000"/>
              </a:solidFill>
              <a:latin typeface="Century Gothic"/>
            </a:endParaRPr>
          </a:p>
          <a:p>
            <a:pPr lvl="1" marL="457200" indent="-182520">
              <a:lnSpc>
                <a:spcPct val="100000"/>
              </a:lnSpc>
              <a:spcBef>
                <a:spcPts val="499"/>
              </a:spcBef>
              <a:buClr>
                <a:srgbClr val="262626"/>
              </a:buClr>
              <a:buFont typeface="Garamond"/>
              <a:buChar char="◦"/>
            </a:pPr>
            <a:r>
              <a:rPr b="1" lang="tr-TR" sz="1600" spc="-1" strike="noStrike">
                <a:solidFill>
                  <a:srgbClr val="000000"/>
                </a:solidFill>
                <a:latin typeface="Century Gothic"/>
              </a:rPr>
              <a:t>F</a:t>
            </a:r>
            <a:r>
              <a:rPr b="1" lang="en-US" sz="1600" spc="-1" strike="noStrike">
                <a:solidFill>
                  <a:srgbClr val="000000"/>
                </a:solidFill>
                <a:latin typeface="Century Gothic"/>
              </a:rPr>
              <a:t>urther avoids search of plan instantiations </a:t>
            </a:r>
            <a:endParaRPr b="0" lang="en-US" sz="1600" spc="-1" strike="noStrike">
              <a:solidFill>
                <a:srgbClr val="000000"/>
              </a:solidFill>
              <a:latin typeface="Century Gothic"/>
            </a:endParaRPr>
          </a:p>
          <a:p>
            <a:pPr marL="182880" indent="-182520">
              <a:lnSpc>
                <a:spcPct val="100000"/>
              </a:lnSpc>
              <a:spcBef>
                <a:spcPts val="901"/>
              </a:spcBef>
              <a:buClr>
                <a:srgbClr val="262626"/>
              </a:buClr>
              <a:buFont typeface="Garamond"/>
              <a:buChar char="◦"/>
            </a:pPr>
            <a:r>
              <a:rPr b="0" lang="tr-TR" sz="1800" spc="-1" strike="noStrike">
                <a:solidFill>
                  <a:srgbClr val="000000"/>
                </a:solidFill>
                <a:latin typeface="Century Gothic"/>
              </a:rPr>
              <a:t>Replanning</a:t>
            </a:r>
            <a:r>
              <a:rPr b="1" lang="tr-TR" sz="1800" spc="-1" strike="noStrike">
                <a:solidFill>
                  <a:srgbClr val="000000"/>
                </a:solidFill>
                <a:latin typeface="Century Gothic"/>
              </a:rPr>
              <a:t> </a:t>
            </a:r>
            <a:r>
              <a:rPr b="1" lang="tr-TR" sz="1800" spc="-1" strike="noStrike">
                <a:solidFill>
                  <a:srgbClr val="000000"/>
                </a:solidFill>
                <a:latin typeface="Century Gothic"/>
              </a:rPr>
              <a:t>	</a:t>
            </a:r>
            <a:endParaRPr b="0" lang="en-US" sz="1800" spc="-1" strike="noStrike">
              <a:solidFill>
                <a:srgbClr val="000000"/>
              </a:solidFill>
              <a:latin typeface="Century Gothic"/>
            </a:endParaRPr>
          </a:p>
          <a:p>
            <a:pPr lvl="1" marL="457200" indent="-182520">
              <a:lnSpc>
                <a:spcPct val="100000"/>
              </a:lnSpc>
              <a:spcBef>
                <a:spcPts val="499"/>
              </a:spcBef>
              <a:buClr>
                <a:srgbClr val="262626"/>
              </a:buClr>
              <a:buFont typeface="Garamond"/>
              <a:buChar char="◦"/>
            </a:pPr>
            <a:r>
              <a:rPr b="0" lang="en-US" sz="1600" spc="-1" strike="noStrike">
                <a:solidFill>
                  <a:srgbClr val="000000"/>
                </a:solidFill>
                <a:latin typeface="Century Gothic"/>
              </a:rPr>
              <a:t>When plans are executed in the real world, events rarely proceed exactly as planned. If a planner can patch its original plan after an unexpected event and continue using the modified plan, it can potentially save considerable effort over planning again from scratch.</a:t>
            </a:r>
            <a:endParaRPr b="0" lang="en-US" sz="1600" spc="-1" strike="noStrike">
              <a:solidFill>
                <a:srgbClr val="000000"/>
              </a:solidFill>
              <a:latin typeface="Century Gothic"/>
            </a:endParaRPr>
          </a:p>
          <a:p>
            <a:pPr lvl="1" marL="457200" indent="-182520">
              <a:lnSpc>
                <a:spcPct val="100000"/>
              </a:lnSpc>
              <a:spcBef>
                <a:spcPts val="499"/>
              </a:spcBef>
              <a:buClr>
                <a:srgbClr val="262626"/>
              </a:buClr>
              <a:buFont typeface="Garamond"/>
              <a:buChar char="◦"/>
            </a:pPr>
            <a:r>
              <a:rPr b="1" lang="tr-TR" sz="1600" spc="-1" strike="noStrike">
                <a:solidFill>
                  <a:srgbClr val="000000"/>
                </a:solidFill>
                <a:latin typeface="Century Gothic"/>
              </a:rPr>
              <a:t>A</a:t>
            </a:r>
            <a:r>
              <a:rPr b="1" lang="en-US" sz="1600" spc="-1" strike="noStrike">
                <a:solidFill>
                  <a:srgbClr val="000000"/>
                </a:solidFill>
                <a:latin typeface="Century Gothic"/>
              </a:rPr>
              <a:t>voids restarting after an unexpected occurrence</a:t>
            </a:r>
            <a:r>
              <a:rPr b="0" lang="en-US" sz="1600" spc="-1" strike="noStrike">
                <a:solidFill>
                  <a:srgbClr val="000000"/>
                </a:solidFill>
                <a:latin typeface="Century Gothic"/>
              </a:rPr>
              <a:t> </a:t>
            </a:r>
            <a:endParaRPr b="0" lang="en-US" sz="1600" spc="-1" strike="noStrike">
              <a:solidFill>
                <a:srgbClr val="000000"/>
              </a:solidFill>
              <a:latin typeface="Century Gothic"/>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TextShape 1"/>
          <p:cNvSpPr txBox="1"/>
          <p:nvPr/>
        </p:nvSpPr>
        <p:spPr>
          <a:xfrm>
            <a:off x="1066680" y="642600"/>
            <a:ext cx="10058040" cy="1371240"/>
          </a:xfrm>
          <a:prstGeom prst="rect">
            <a:avLst/>
          </a:prstGeom>
          <a:noFill/>
          <a:ln>
            <a:noFill/>
          </a:ln>
        </p:spPr>
        <p:txBody>
          <a:bodyPr anchor="ctr">
            <a:noAutofit/>
          </a:bodyPr>
          <a:p>
            <a:pPr>
              <a:lnSpc>
                <a:spcPct val="90000"/>
              </a:lnSpc>
            </a:pPr>
            <a:r>
              <a:rPr b="0" lang="en-US" sz="4800" spc="-1" strike="noStrike">
                <a:solidFill>
                  <a:srgbClr val="262626"/>
                </a:solidFill>
                <a:latin typeface="Century Gothic"/>
              </a:rPr>
              <a:t>Capabilities of a Planning System </a:t>
            </a:r>
            <a:endParaRPr b="0" lang="en-US" sz="4800" spc="-1" strike="noStrike">
              <a:solidFill>
                <a:srgbClr val="000000"/>
              </a:solidFill>
              <a:latin typeface="Century Gothic"/>
            </a:endParaRPr>
          </a:p>
        </p:txBody>
      </p:sp>
      <p:sp>
        <p:nvSpPr>
          <p:cNvPr id="127" name="TextShape 2"/>
          <p:cNvSpPr txBox="1"/>
          <p:nvPr/>
        </p:nvSpPr>
        <p:spPr>
          <a:xfrm>
            <a:off x="1066680" y="2103120"/>
            <a:ext cx="10058040" cy="3931560"/>
          </a:xfrm>
          <a:prstGeom prst="rect">
            <a:avLst/>
          </a:prstGeom>
          <a:noFill/>
          <a:ln>
            <a:noFill/>
          </a:ln>
        </p:spPr>
        <p:txBody>
          <a:bodyPr>
            <a:noAutofit/>
          </a:bodyPr>
          <a:p>
            <a:pPr marL="182880" indent="-182520">
              <a:lnSpc>
                <a:spcPct val="100000"/>
              </a:lnSpc>
              <a:spcBef>
                <a:spcPts val="901"/>
              </a:spcBef>
              <a:buClr>
                <a:srgbClr val="262626"/>
              </a:buClr>
              <a:buFont typeface="Garamond"/>
              <a:buChar char="◦"/>
            </a:pPr>
            <a:r>
              <a:rPr b="0" lang="tr-TR" sz="1800" spc="-1" strike="noStrike">
                <a:solidFill>
                  <a:srgbClr val="000000"/>
                </a:solidFill>
                <a:latin typeface="Century Gothic"/>
              </a:rPr>
              <a:t>Domain-independent </a:t>
            </a:r>
            <a:endParaRPr b="0" lang="en-US" sz="1800" spc="-1" strike="noStrike">
              <a:solidFill>
                <a:srgbClr val="000000"/>
              </a:solidFill>
              <a:latin typeface="Century Gothic"/>
            </a:endParaRPr>
          </a:p>
          <a:p>
            <a:pPr lvl="1" marL="457200" indent="-182520">
              <a:lnSpc>
                <a:spcPct val="100000"/>
              </a:lnSpc>
              <a:spcBef>
                <a:spcPts val="499"/>
              </a:spcBef>
              <a:buClr>
                <a:srgbClr val="262626"/>
              </a:buClr>
              <a:buFont typeface="Garamond"/>
              <a:buChar char="◦"/>
            </a:pPr>
            <a:r>
              <a:rPr b="0" lang="tr-TR" sz="1600" spc="-1" strike="noStrike">
                <a:solidFill>
                  <a:srgbClr val="000000"/>
                </a:solidFill>
                <a:latin typeface="Century Gothic"/>
              </a:rPr>
              <a:t>D</a:t>
            </a:r>
            <a:r>
              <a:rPr b="0" lang="en-US" sz="1600" spc="-1" strike="noStrike">
                <a:solidFill>
                  <a:srgbClr val="000000"/>
                </a:solidFill>
                <a:latin typeface="Century Gothic"/>
              </a:rPr>
              <a:t>omain-independent planning system provides is a representation that is particularly geared towards representing actions and reasoning about how their effects change the state of the world.</a:t>
            </a:r>
            <a:endParaRPr b="0" lang="en-US" sz="1600" spc="-1" strike="noStrike">
              <a:solidFill>
                <a:srgbClr val="000000"/>
              </a:solidFill>
              <a:latin typeface="Century Gothic"/>
            </a:endParaRPr>
          </a:p>
          <a:p>
            <a:pPr lvl="1" marL="457200" indent="-182520">
              <a:lnSpc>
                <a:spcPct val="100000"/>
              </a:lnSpc>
              <a:spcBef>
                <a:spcPts val="499"/>
              </a:spcBef>
              <a:buClr>
                <a:srgbClr val="262626"/>
              </a:buClr>
              <a:buFont typeface="Garamond"/>
              <a:buChar char="◦"/>
            </a:pPr>
            <a:r>
              <a:rPr b="0" lang="en-US" sz="1600" spc="-1" strike="noStrike">
                <a:solidFill>
                  <a:srgbClr val="000000"/>
                </a:solidFill>
                <a:latin typeface="Century Gothic"/>
              </a:rPr>
              <a:t>By forcing the domain knowledge to be encoded in its formalism, the planner is able to use its solutions to the frame problem on whatever domain the user chooses to encode. </a:t>
            </a:r>
            <a:endParaRPr b="0" lang="en-US" sz="1600" spc="-1" strike="noStrike">
              <a:solidFill>
                <a:srgbClr val="000000"/>
              </a:solidFill>
              <a:latin typeface="Century Gothic"/>
            </a:endParaRPr>
          </a:p>
          <a:p>
            <a:pPr lvl="1" marL="457200" indent="-182520">
              <a:lnSpc>
                <a:spcPct val="100000"/>
              </a:lnSpc>
              <a:spcBef>
                <a:spcPts val="499"/>
              </a:spcBef>
              <a:buClr>
                <a:srgbClr val="262626"/>
              </a:buClr>
              <a:buFont typeface="Garamond"/>
              <a:buChar char="◦"/>
            </a:pPr>
            <a:r>
              <a:rPr b="0" lang="en-US" sz="1600" spc="-1" strike="noStrike">
                <a:solidFill>
                  <a:srgbClr val="000000"/>
                </a:solidFill>
                <a:latin typeface="Century Gothic"/>
              </a:rPr>
              <a:t>Many domain-specific "planning" systems avoid the need to reimplement the types of solutions in this code by formulating their problem in such a way that reasoning about actions in a general way is avoided</a:t>
            </a:r>
            <a:endParaRPr b="0" lang="en-US" sz="1600" spc="-1" strike="noStrike">
              <a:solidFill>
                <a:srgbClr val="000000"/>
              </a:solidFill>
              <a:latin typeface="Century Gothic"/>
            </a:endParaRPr>
          </a:p>
          <a:p>
            <a:pPr lvl="1" marL="457200" indent="-182520">
              <a:lnSpc>
                <a:spcPct val="100000"/>
              </a:lnSpc>
              <a:spcBef>
                <a:spcPts val="499"/>
              </a:spcBef>
              <a:buClr>
                <a:srgbClr val="262626"/>
              </a:buClr>
              <a:buFont typeface="Garamond"/>
              <a:buChar char="◦"/>
            </a:pPr>
            <a:r>
              <a:rPr b="1" lang="tr-TR" sz="1600" spc="-1" strike="noStrike">
                <a:solidFill>
                  <a:srgbClr val="000000"/>
                </a:solidFill>
                <a:latin typeface="Century Gothic"/>
              </a:rPr>
              <a:t>A</a:t>
            </a:r>
            <a:r>
              <a:rPr b="1" lang="en-US" sz="1600" spc="-1" strike="noStrike">
                <a:solidFill>
                  <a:srgbClr val="000000"/>
                </a:solidFill>
                <a:latin typeface="Century Gothic"/>
              </a:rPr>
              <a:t>llows solution of broad range of problems </a:t>
            </a:r>
            <a:endParaRPr b="0" lang="en-US" sz="1600" spc="-1" strike="noStrike">
              <a:solidFill>
                <a:srgbClr val="000000"/>
              </a:solidFill>
              <a:latin typeface="Century Gothic"/>
            </a:endParaRPr>
          </a:p>
          <a:p>
            <a:endParaRPr b="0" lang="en-US" sz="1600" spc="-1" strike="noStrike">
              <a:solidFill>
                <a:srgbClr val="000000"/>
              </a:solidFill>
              <a:latin typeface="Century Gothic"/>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TextShape 1"/>
          <p:cNvSpPr txBox="1"/>
          <p:nvPr/>
        </p:nvSpPr>
        <p:spPr>
          <a:xfrm>
            <a:off x="1066680" y="642600"/>
            <a:ext cx="10058040" cy="1371240"/>
          </a:xfrm>
          <a:prstGeom prst="rect">
            <a:avLst/>
          </a:prstGeom>
          <a:noFill/>
          <a:ln>
            <a:noFill/>
          </a:ln>
        </p:spPr>
        <p:txBody>
          <a:bodyPr anchor="ctr">
            <a:noAutofit/>
          </a:bodyPr>
          <a:p>
            <a:pPr>
              <a:lnSpc>
                <a:spcPct val="90000"/>
              </a:lnSpc>
            </a:pPr>
            <a:r>
              <a:rPr b="0" lang="tr-TR" sz="4800" spc="-1" strike="noStrike">
                <a:solidFill>
                  <a:srgbClr val="262626"/>
                </a:solidFill>
                <a:latin typeface="Century Gothic"/>
              </a:rPr>
              <a:t>How Hard is Planning?</a:t>
            </a:r>
            <a:endParaRPr b="0" lang="en-US" sz="4800" spc="-1" strike="noStrike">
              <a:solidFill>
                <a:srgbClr val="000000"/>
              </a:solidFill>
              <a:latin typeface="Century Gothic"/>
            </a:endParaRPr>
          </a:p>
        </p:txBody>
      </p:sp>
      <p:sp>
        <p:nvSpPr>
          <p:cNvPr id="129" name="TextShape 2"/>
          <p:cNvSpPr txBox="1"/>
          <p:nvPr/>
        </p:nvSpPr>
        <p:spPr>
          <a:xfrm>
            <a:off x="1066680" y="2103120"/>
            <a:ext cx="10058040" cy="3931560"/>
          </a:xfrm>
          <a:prstGeom prst="rect">
            <a:avLst/>
          </a:prstGeom>
          <a:noFill/>
          <a:ln>
            <a:noFill/>
          </a:ln>
        </p:spPr>
        <p:txBody>
          <a:bodyPr>
            <a:noAutofit/>
          </a:bodyPr>
          <a:p>
            <a:pPr marL="182880" indent="-182520">
              <a:lnSpc>
                <a:spcPct val="100000"/>
              </a:lnSpc>
              <a:spcBef>
                <a:spcPts val="901"/>
              </a:spcBef>
              <a:buClr>
                <a:srgbClr val="262626"/>
              </a:buClr>
              <a:buFont typeface="Garamond"/>
              <a:buChar char="◦"/>
            </a:pPr>
            <a:r>
              <a:rPr b="0" lang="en-US" sz="1800" spc="-1" strike="noStrike">
                <a:solidFill>
                  <a:srgbClr val="000000"/>
                </a:solidFill>
                <a:latin typeface="Century Gothic"/>
              </a:rPr>
              <a:t>The heart of a planning system, from the standpoint of efficiency, is its truth criterion</a:t>
            </a:r>
            <a:endParaRPr b="0" lang="en-US" sz="1800" spc="-1" strike="noStrike">
              <a:solidFill>
                <a:srgbClr val="000000"/>
              </a:solidFill>
              <a:latin typeface="Century Gothic"/>
            </a:endParaRPr>
          </a:p>
          <a:p>
            <a:pPr marL="182880" indent="-182520">
              <a:lnSpc>
                <a:spcPct val="100000"/>
              </a:lnSpc>
              <a:spcBef>
                <a:spcPts val="901"/>
              </a:spcBef>
              <a:buClr>
                <a:srgbClr val="262626"/>
              </a:buClr>
              <a:buFont typeface="Garamond"/>
              <a:buChar char="◦"/>
            </a:pPr>
            <a:r>
              <a:rPr b="0" lang="en-US" sz="1800" spc="-1" strike="noStrike">
                <a:solidFill>
                  <a:srgbClr val="000000"/>
                </a:solidFill>
                <a:latin typeface="Century Gothic"/>
              </a:rPr>
              <a:t> </a:t>
            </a:r>
            <a:r>
              <a:rPr b="0" lang="en-US" sz="1800" spc="-1" strike="noStrike">
                <a:solidFill>
                  <a:srgbClr val="000000"/>
                </a:solidFill>
                <a:latin typeface="Century Gothic"/>
              </a:rPr>
              <a:t>Nonlinear plans contain unordered actions.</a:t>
            </a:r>
            <a:endParaRPr b="0" lang="en-US" sz="1800" spc="-1" strike="noStrike">
              <a:solidFill>
                <a:srgbClr val="000000"/>
              </a:solidFill>
              <a:latin typeface="Century Gothic"/>
            </a:endParaRPr>
          </a:p>
          <a:p>
            <a:pPr marL="182880" indent="-182520">
              <a:lnSpc>
                <a:spcPct val="100000"/>
              </a:lnSpc>
              <a:spcBef>
                <a:spcPts val="901"/>
              </a:spcBef>
              <a:buClr>
                <a:srgbClr val="262626"/>
              </a:buClr>
              <a:buFont typeface="Garamond"/>
              <a:buChar char="◦"/>
            </a:pPr>
            <a:r>
              <a:rPr b="0" lang="en-US" sz="1800" spc="-1" strike="noStrike">
                <a:solidFill>
                  <a:srgbClr val="000000"/>
                </a:solidFill>
                <a:latin typeface="Century Gothic"/>
              </a:rPr>
              <a:t>A sufficiently expressive planning formalism requires the deduction of context-dependent effects</a:t>
            </a:r>
            <a:endParaRPr b="0" lang="en-US" sz="1800" spc="-1" strike="noStrike">
              <a:solidFill>
                <a:srgbClr val="000000"/>
              </a:solidFill>
              <a:latin typeface="Century Gothic"/>
            </a:endParaRPr>
          </a:p>
          <a:p>
            <a:pPr marL="182880" indent="-182520">
              <a:lnSpc>
                <a:spcPct val="100000"/>
              </a:lnSpc>
              <a:spcBef>
                <a:spcPts val="901"/>
              </a:spcBef>
              <a:buClr>
                <a:srgbClr val="262626"/>
              </a:buClr>
              <a:buFont typeface="Garamond"/>
              <a:buChar char="◦"/>
            </a:pPr>
            <a:r>
              <a:rPr b="0" lang="tr-TR" sz="1800" spc="-1" strike="noStrike">
                <a:solidFill>
                  <a:srgbClr val="000000"/>
                </a:solidFill>
                <a:latin typeface="Century Gothic"/>
              </a:rPr>
              <a:t>S</a:t>
            </a:r>
            <a:r>
              <a:rPr b="0" lang="en-US" sz="1800" spc="-1" strike="noStrike">
                <a:solidFill>
                  <a:srgbClr val="000000"/>
                </a:solidFill>
                <a:latin typeface="Century Gothic"/>
              </a:rPr>
              <a:t>o many combinatorial problems to be addressed</a:t>
            </a:r>
            <a:r>
              <a:rPr b="0" lang="tr-TR" sz="1800" spc="-1" strike="noStrike">
                <a:solidFill>
                  <a:srgbClr val="000000"/>
                </a:solidFill>
                <a:latin typeface="Century Gothic"/>
              </a:rPr>
              <a:t>, the</a:t>
            </a:r>
            <a:r>
              <a:rPr b="0" lang="en-US" sz="1800" spc="-1" strike="noStrike">
                <a:solidFill>
                  <a:srgbClr val="000000"/>
                </a:solidFill>
                <a:latin typeface="Century Gothic"/>
              </a:rPr>
              <a:t> progress </a:t>
            </a:r>
            <a:r>
              <a:rPr b="0" lang="tr-TR" sz="1800" spc="-1" strike="noStrike">
                <a:solidFill>
                  <a:srgbClr val="000000"/>
                </a:solidFill>
                <a:latin typeface="Century Gothic"/>
              </a:rPr>
              <a:t>would </a:t>
            </a:r>
            <a:r>
              <a:rPr b="0" lang="en-US" sz="1800" spc="-1" strike="noStrike">
                <a:solidFill>
                  <a:srgbClr val="000000"/>
                </a:solidFill>
                <a:latin typeface="Century Gothic"/>
              </a:rPr>
              <a:t>be slow</a:t>
            </a:r>
            <a:endParaRPr b="0" lang="en-US" sz="1800" spc="-1" strike="noStrike">
              <a:solidFill>
                <a:srgbClr val="000000"/>
              </a:solidFill>
              <a:latin typeface="Century Gothic"/>
            </a:endParaRPr>
          </a:p>
          <a:p>
            <a:pPr marL="182880" indent="-182520">
              <a:lnSpc>
                <a:spcPct val="100000"/>
              </a:lnSpc>
              <a:spcBef>
                <a:spcPts val="901"/>
              </a:spcBef>
              <a:buClr>
                <a:srgbClr val="262626"/>
              </a:buClr>
              <a:buFont typeface="Garamond"/>
              <a:buChar char="◦"/>
            </a:pPr>
            <a:r>
              <a:rPr b="1" lang="en-US" sz="1800" spc="-1" strike="noStrike">
                <a:solidFill>
                  <a:srgbClr val="000000"/>
                </a:solidFill>
                <a:latin typeface="Century Gothic"/>
              </a:rPr>
              <a:t>One of the primary aims of the classical AI planning paradigm is to address this complexity</a:t>
            </a:r>
            <a:endParaRPr b="0" lang="en-US" sz="1800" spc="-1" strike="noStrike">
              <a:solidFill>
                <a:srgbClr val="000000"/>
              </a:solidFill>
              <a:latin typeface="Century Gothic"/>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TextShape 1"/>
          <p:cNvSpPr txBox="1"/>
          <p:nvPr/>
        </p:nvSpPr>
        <p:spPr>
          <a:xfrm>
            <a:off x="1066680" y="642600"/>
            <a:ext cx="10058040" cy="1371240"/>
          </a:xfrm>
          <a:prstGeom prst="rect">
            <a:avLst/>
          </a:prstGeom>
          <a:noFill/>
          <a:ln>
            <a:noFill/>
          </a:ln>
        </p:spPr>
        <p:txBody>
          <a:bodyPr anchor="ctr">
            <a:noAutofit/>
          </a:bodyPr>
          <a:p>
            <a:pPr>
              <a:lnSpc>
                <a:spcPct val="90000"/>
              </a:lnSpc>
            </a:pPr>
            <a:r>
              <a:rPr b="0" lang="tr-TR" sz="4800" spc="-1" strike="noStrike">
                <a:solidFill>
                  <a:srgbClr val="262626"/>
                </a:solidFill>
                <a:latin typeface="Century Gothic"/>
              </a:rPr>
              <a:t>Classical AI Planning Systems </a:t>
            </a:r>
            <a:endParaRPr b="0" lang="en-US" sz="4800" spc="-1" strike="noStrike">
              <a:solidFill>
                <a:srgbClr val="000000"/>
              </a:solidFill>
              <a:latin typeface="Century Gothic"/>
            </a:endParaRPr>
          </a:p>
        </p:txBody>
      </p:sp>
      <p:sp>
        <p:nvSpPr>
          <p:cNvPr id="131" name="TextShape 2"/>
          <p:cNvSpPr txBox="1"/>
          <p:nvPr/>
        </p:nvSpPr>
        <p:spPr>
          <a:xfrm>
            <a:off x="1066680" y="2103120"/>
            <a:ext cx="10058040" cy="3931560"/>
          </a:xfrm>
          <a:prstGeom prst="rect">
            <a:avLst/>
          </a:prstGeom>
          <a:noFill/>
          <a:ln>
            <a:noFill/>
          </a:ln>
        </p:spPr>
        <p:txBody>
          <a:bodyPr>
            <a:noAutofit/>
          </a:bodyPr>
          <a:p>
            <a:pPr marL="182880" indent="-182520">
              <a:lnSpc>
                <a:spcPct val="100000"/>
              </a:lnSpc>
              <a:spcBef>
                <a:spcPts val="901"/>
              </a:spcBef>
              <a:buClr>
                <a:srgbClr val="262626"/>
              </a:buClr>
              <a:buFont typeface="Garamond"/>
              <a:buChar char="◦"/>
            </a:pPr>
            <a:r>
              <a:rPr b="0" lang="en-US" sz="1800" spc="-1" strike="noStrike">
                <a:solidFill>
                  <a:srgbClr val="000000"/>
                </a:solidFill>
                <a:latin typeface="Century Gothic"/>
              </a:rPr>
              <a:t>The classical AI planning paradigm provides four of the features in </a:t>
            </a:r>
            <a:r>
              <a:rPr b="0" lang="tr-TR" sz="1800" spc="-1" strike="noStrike">
                <a:solidFill>
                  <a:srgbClr val="000000"/>
                </a:solidFill>
                <a:latin typeface="Century Gothic"/>
              </a:rPr>
              <a:t>the ta</a:t>
            </a:r>
            <a:r>
              <a:rPr b="0" lang="en-US" sz="1800" spc="-1" strike="noStrike">
                <a:solidFill>
                  <a:srgbClr val="000000"/>
                </a:solidFill>
                <a:latin typeface="Century Gothic"/>
              </a:rPr>
              <a:t>ble. </a:t>
            </a:r>
            <a:endParaRPr b="0" lang="en-US" sz="1800" spc="-1" strike="noStrike">
              <a:solidFill>
                <a:srgbClr val="000000"/>
              </a:solidFill>
              <a:latin typeface="Century Gothic"/>
            </a:endParaRPr>
          </a:p>
          <a:p>
            <a:pPr marL="182880" indent="-182520">
              <a:lnSpc>
                <a:spcPct val="100000"/>
              </a:lnSpc>
              <a:spcBef>
                <a:spcPts val="901"/>
              </a:spcBef>
              <a:buClr>
                <a:srgbClr val="262626"/>
              </a:buClr>
              <a:buFont typeface="Garamond"/>
              <a:buChar char="◦"/>
            </a:pPr>
            <a:r>
              <a:rPr b="0" lang="tr-TR" sz="1800" spc="-1" strike="noStrike">
                <a:solidFill>
                  <a:srgbClr val="000000"/>
                </a:solidFill>
                <a:latin typeface="Century Gothic"/>
              </a:rPr>
              <a:t>A</a:t>
            </a:r>
            <a:r>
              <a:rPr b="0" lang="en-US" sz="1800" spc="-1" strike="noStrike">
                <a:solidFill>
                  <a:srgbClr val="000000"/>
                </a:solidFill>
                <a:latin typeface="Century Gothic"/>
              </a:rPr>
              <a:t>classical AI planning system </a:t>
            </a:r>
            <a:endParaRPr b="0" lang="en-US" sz="1800" spc="-1" strike="noStrike">
              <a:solidFill>
                <a:srgbClr val="000000"/>
              </a:solidFill>
              <a:latin typeface="Century Gothic"/>
            </a:endParaRPr>
          </a:p>
          <a:p>
            <a:pPr lvl="1" marL="457200" indent="-182520">
              <a:lnSpc>
                <a:spcPct val="100000"/>
              </a:lnSpc>
              <a:spcBef>
                <a:spcPts val="499"/>
              </a:spcBef>
              <a:buClr>
                <a:srgbClr val="262626"/>
              </a:buClr>
              <a:buFont typeface="Garamond"/>
              <a:buChar char="◦"/>
            </a:pPr>
            <a:r>
              <a:rPr b="0" lang="en-US" sz="1600" spc="-1" strike="noStrike">
                <a:solidFill>
                  <a:srgbClr val="000000"/>
                </a:solidFill>
                <a:latin typeface="Century Gothic"/>
              </a:rPr>
              <a:t>domain-independent, </a:t>
            </a:r>
            <a:endParaRPr b="0" lang="en-US" sz="1600" spc="-1" strike="noStrike">
              <a:solidFill>
                <a:srgbClr val="000000"/>
              </a:solidFill>
              <a:latin typeface="Century Gothic"/>
            </a:endParaRPr>
          </a:p>
          <a:p>
            <a:pPr lvl="1" marL="457200" indent="-182520">
              <a:lnSpc>
                <a:spcPct val="100000"/>
              </a:lnSpc>
              <a:spcBef>
                <a:spcPts val="499"/>
              </a:spcBef>
              <a:buClr>
                <a:srgbClr val="262626"/>
              </a:buClr>
              <a:buFont typeface="Garamond"/>
              <a:buChar char="◦"/>
            </a:pPr>
            <a:r>
              <a:rPr b="0" lang="en-US" sz="1600" spc="-1" strike="noStrike">
                <a:solidFill>
                  <a:srgbClr val="000000"/>
                </a:solidFill>
                <a:latin typeface="Century Gothic"/>
              </a:rPr>
              <a:t>permits planning variables, </a:t>
            </a:r>
            <a:endParaRPr b="0" lang="en-US" sz="1600" spc="-1" strike="noStrike">
              <a:solidFill>
                <a:srgbClr val="000000"/>
              </a:solidFill>
              <a:latin typeface="Century Gothic"/>
            </a:endParaRPr>
          </a:p>
          <a:p>
            <a:pPr lvl="1" marL="457200" indent="-182520">
              <a:lnSpc>
                <a:spcPct val="100000"/>
              </a:lnSpc>
              <a:spcBef>
                <a:spcPts val="499"/>
              </a:spcBef>
              <a:buClr>
                <a:srgbClr val="262626"/>
              </a:buClr>
              <a:buFont typeface="Garamond"/>
              <a:buChar char="◦"/>
            </a:pPr>
            <a:r>
              <a:rPr b="0" lang="en-US" sz="1600" spc="-1" strike="noStrike">
                <a:solidFill>
                  <a:srgbClr val="000000"/>
                </a:solidFill>
                <a:latin typeface="Century Gothic"/>
              </a:rPr>
              <a:t>supports hierarchical planning, </a:t>
            </a:r>
            <a:endParaRPr b="0" lang="en-US" sz="1600" spc="-1" strike="noStrike">
              <a:solidFill>
                <a:srgbClr val="000000"/>
              </a:solidFill>
              <a:latin typeface="Century Gothic"/>
            </a:endParaRPr>
          </a:p>
          <a:p>
            <a:pPr lvl="1" marL="457200" indent="-182520">
              <a:lnSpc>
                <a:spcPct val="100000"/>
              </a:lnSpc>
              <a:spcBef>
                <a:spcPts val="499"/>
              </a:spcBef>
              <a:buClr>
                <a:srgbClr val="262626"/>
              </a:buClr>
              <a:buFont typeface="Garamond"/>
              <a:buChar char="◦"/>
            </a:pPr>
            <a:r>
              <a:rPr b="0" lang="en-US" sz="1600" spc="-1" strike="noStrike">
                <a:solidFill>
                  <a:srgbClr val="000000"/>
                </a:solidFill>
                <a:latin typeface="Century Gothic"/>
              </a:rPr>
              <a:t>permits nonlinear plans.</a:t>
            </a:r>
            <a:endParaRPr b="0" lang="en-US" sz="1600" spc="-1" strike="noStrike">
              <a:solidFill>
                <a:srgbClr val="000000"/>
              </a:solidFill>
              <a:latin typeface="Century Gothic"/>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TextShape 1"/>
          <p:cNvSpPr txBox="1"/>
          <p:nvPr/>
        </p:nvSpPr>
        <p:spPr>
          <a:xfrm>
            <a:off x="1066680" y="0"/>
            <a:ext cx="10058040" cy="1371240"/>
          </a:xfrm>
          <a:prstGeom prst="rect">
            <a:avLst/>
          </a:prstGeom>
          <a:noFill/>
          <a:ln>
            <a:noFill/>
          </a:ln>
        </p:spPr>
        <p:txBody>
          <a:bodyPr anchor="ctr">
            <a:noAutofit/>
          </a:bodyPr>
          <a:p>
            <a:pPr>
              <a:lnSpc>
                <a:spcPct val="90000"/>
              </a:lnSpc>
            </a:pPr>
            <a:r>
              <a:rPr b="0" lang="tr-TR" sz="4800" spc="-1" strike="noStrike">
                <a:solidFill>
                  <a:srgbClr val="262626"/>
                </a:solidFill>
                <a:latin typeface="Century Gothic"/>
              </a:rPr>
              <a:t>Features of Existing Systems</a:t>
            </a:r>
            <a:endParaRPr b="0" lang="en-US" sz="4800" spc="-1" strike="noStrike">
              <a:solidFill>
                <a:srgbClr val="000000"/>
              </a:solidFill>
              <a:latin typeface="Century Gothic"/>
            </a:endParaRPr>
          </a:p>
        </p:txBody>
      </p:sp>
      <p:pic>
        <p:nvPicPr>
          <p:cNvPr id="133" name="Content Placeholder 3" descr=""/>
          <p:cNvPicPr/>
          <p:nvPr/>
        </p:nvPicPr>
        <p:blipFill>
          <a:blip r:embed="rId1"/>
          <a:stretch/>
        </p:blipFill>
        <p:spPr>
          <a:xfrm>
            <a:off x="1018440" y="1102680"/>
            <a:ext cx="9326520" cy="3219840"/>
          </a:xfrm>
          <a:prstGeom prst="rect">
            <a:avLst/>
          </a:prstGeom>
          <a:ln>
            <a:noFill/>
          </a:ln>
        </p:spPr>
      </p:pic>
      <p:pic>
        <p:nvPicPr>
          <p:cNvPr id="134" name="Content Placeholder 4" descr=""/>
          <p:cNvPicPr/>
          <p:nvPr/>
        </p:nvPicPr>
        <p:blipFill>
          <a:blip r:embed="rId2"/>
          <a:stretch/>
        </p:blipFill>
        <p:spPr>
          <a:xfrm>
            <a:off x="5354640" y="4489200"/>
            <a:ext cx="6446160" cy="1992240"/>
          </a:xfrm>
          <a:prstGeom prst="rect">
            <a:avLst/>
          </a:prstGeom>
          <a:ln>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TextShape 1"/>
          <p:cNvSpPr txBox="1"/>
          <p:nvPr/>
        </p:nvSpPr>
        <p:spPr>
          <a:xfrm>
            <a:off x="1066680" y="642600"/>
            <a:ext cx="10058040" cy="1371240"/>
          </a:xfrm>
          <a:prstGeom prst="rect">
            <a:avLst/>
          </a:prstGeom>
          <a:noFill/>
          <a:ln>
            <a:noFill/>
          </a:ln>
        </p:spPr>
        <p:txBody>
          <a:bodyPr anchor="ctr">
            <a:noAutofit/>
          </a:bodyPr>
          <a:p>
            <a:pPr>
              <a:lnSpc>
                <a:spcPct val="90000"/>
              </a:lnSpc>
            </a:pPr>
            <a:r>
              <a:rPr b="0" lang="tr-TR" sz="4800" spc="-1" strike="noStrike">
                <a:solidFill>
                  <a:srgbClr val="262626"/>
                </a:solidFill>
                <a:latin typeface="Century Gothic"/>
              </a:rPr>
              <a:t>About the Book</a:t>
            </a:r>
            <a:endParaRPr b="0" lang="en-US" sz="4800" spc="-1" strike="noStrike">
              <a:solidFill>
                <a:srgbClr val="000000"/>
              </a:solidFill>
              <a:latin typeface="Century Gothic"/>
            </a:endParaRPr>
          </a:p>
        </p:txBody>
      </p:sp>
      <p:sp>
        <p:nvSpPr>
          <p:cNvPr id="103" name="TextShape 2"/>
          <p:cNvSpPr txBox="1"/>
          <p:nvPr/>
        </p:nvSpPr>
        <p:spPr>
          <a:xfrm>
            <a:off x="1066680" y="2103120"/>
            <a:ext cx="10058040" cy="3931560"/>
          </a:xfrm>
          <a:prstGeom prst="rect">
            <a:avLst/>
          </a:prstGeom>
          <a:noFill/>
          <a:ln>
            <a:noFill/>
          </a:ln>
        </p:spPr>
        <p:txBody>
          <a:bodyPr>
            <a:noAutofit/>
          </a:bodyPr>
          <a:p>
            <a:pPr marL="182880" indent="-182520">
              <a:lnSpc>
                <a:spcPct val="100000"/>
              </a:lnSpc>
              <a:spcBef>
                <a:spcPts val="901"/>
              </a:spcBef>
              <a:buClr>
                <a:srgbClr val="262626"/>
              </a:buClr>
              <a:buFont typeface="Garamond"/>
              <a:buChar char="◦"/>
            </a:pPr>
            <a:r>
              <a:rPr b="0" lang="en-US" sz="1800" spc="-1" strike="noStrike">
                <a:solidFill>
                  <a:srgbClr val="000000"/>
                </a:solidFill>
                <a:latin typeface="Century Gothic"/>
              </a:rPr>
              <a:t>Planning, or reasoning about actions, is a fundamental element of intelligent behavior--and one that artificial intelligence has found very difficult to implement. The most well-understood approach to building planning systems has been under refinement since the late 1960s.</a:t>
            </a:r>
            <a:endParaRPr b="0" lang="en-US" sz="1800" spc="-1" strike="noStrike">
              <a:solidFill>
                <a:srgbClr val="000000"/>
              </a:solidFill>
              <a:latin typeface="Century Gothic"/>
            </a:endParaRPr>
          </a:p>
          <a:p>
            <a:pPr marL="182880" indent="-182520">
              <a:lnSpc>
                <a:spcPct val="100000"/>
              </a:lnSpc>
              <a:spcBef>
                <a:spcPts val="901"/>
              </a:spcBef>
              <a:buClr>
                <a:srgbClr val="262626"/>
              </a:buClr>
              <a:buFont typeface="Garamond"/>
              <a:buChar char="◦"/>
            </a:pPr>
            <a:r>
              <a:rPr b="0" i="1" lang="en-US" sz="1800" spc="-1" strike="noStrike">
                <a:solidFill>
                  <a:srgbClr val="000000"/>
                </a:solidFill>
                <a:latin typeface="Century Gothic"/>
              </a:rPr>
              <a:t>Practical Planning</a:t>
            </a:r>
            <a:r>
              <a:rPr b="0" lang="en-US" sz="1800" spc="-1" strike="noStrike">
                <a:solidFill>
                  <a:srgbClr val="000000"/>
                </a:solidFill>
                <a:latin typeface="Century Gothic"/>
              </a:rPr>
              <a:t> is an in-depth examination of this classical planning paradigm through an intensive case study of SIPE, a significantly implemented planning system. The author, the developer of SIPE, defines the planning problem in general, explains why reasoning about actions is so complex, and describes all parts of the SIPE system and the algorithms needed to achieve efficiency. Details are discussed in the context of problems and important issues in building a practical planner; discussions of how other systems address these issues are also included.</a:t>
            </a:r>
            <a:endParaRPr b="0" lang="en-US" sz="1800" spc="-1" strike="noStrike">
              <a:solidFill>
                <a:srgbClr val="000000"/>
              </a:solidFill>
              <a:latin typeface="Century Gothic"/>
            </a:endParaRPr>
          </a:p>
          <a:p>
            <a:pPr>
              <a:lnSpc>
                <a:spcPct val="100000"/>
              </a:lnSpc>
              <a:spcBef>
                <a:spcPts val="901"/>
              </a:spcBef>
            </a:pPr>
            <a:endParaRPr b="0" lang="en-US" sz="1800" spc="-1" strike="noStrike">
              <a:solidFill>
                <a:srgbClr val="000000"/>
              </a:solidFill>
              <a:latin typeface="Century Gothic"/>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TextShape 1"/>
          <p:cNvSpPr txBox="1"/>
          <p:nvPr/>
        </p:nvSpPr>
        <p:spPr>
          <a:xfrm>
            <a:off x="1066680" y="642600"/>
            <a:ext cx="10058040" cy="1371240"/>
          </a:xfrm>
          <a:prstGeom prst="rect">
            <a:avLst/>
          </a:prstGeom>
          <a:noFill/>
          <a:ln>
            <a:noFill/>
          </a:ln>
        </p:spPr>
        <p:txBody>
          <a:bodyPr anchor="ctr">
            <a:noAutofit/>
          </a:bodyPr>
          <a:p>
            <a:pPr>
              <a:lnSpc>
                <a:spcPct val="90000"/>
              </a:lnSpc>
            </a:pPr>
            <a:r>
              <a:rPr b="0" lang="tr-TR" sz="4800" spc="-1" strike="noStrike">
                <a:solidFill>
                  <a:srgbClr val="262626"/>
                </a:solidFill>
                <a:latin typeface="Century Gothic"/>
              </a:rPr>
              <a:t>Reasoning About Actions</a:t>
            </a:r>
            <a:endParaRPr b="0" lang="en-US" sz="4800" spc="-1" strike="noStrike">
              <a:solidFill>
                <a:srgbClr val="000000"/>
              </a:solidFill>
              <a:latin typeface="Century Gothic"/>
            </a:endParaRPr>
          </a:p>
        </p:txBody>
      </p:sp>
      <p:sp>
        <p:nvSpPr>
          <p:cNvPr id="105" name="TextShape 2"/>
          <p:cNvSpPr txBox="1"/>
          <p:nvPr/>
        </p:nvSpPr>
        <p:spPr>
          <a:xfrm>
            <a:off x="1066680" y="2103120"/>
            <a:ext cx="10058040" cy="3931560"/>
          </a:xfrm>
          <a:prstGeom prst="rect">
            <a:avLst/>
          </a:prstGeom>
          <a:noFill/>
          <a:ln>
            <a:noFill/>
          </a:ln>
        </p:spPr>
        <p:txBody>
          <a:bodyPr>
            <a:noAutofit/>
          </a:bodyPr>
          <a:p>
            <a:pPr marL="182880" indent="-182520">
              <a:lnSpc>
                <a:spcPct val="100000"/>
              </a:lnSpc>
              <a:spcBef>
                <a:spcPts val="901"/>
              </a:spcBef>
              <a:buClr>
                <a:srgbClr val="262626"/>
              </a:buClr>
              <a:buFont typeface="Garamond"/>
              <a:buChar char="◦"/>
            </a:pPr>
            <a:r>
              <a:rPr b="0" lang="tr-TR" sz="1800" spc="-1" strike="noStrike">
                <a:solidFill>
                  <a:srgbClr val="000000"/>
                </a:solidFill>
                <a:latin typeface="Century Gothic"/>
              </a:rPr>
              <a:t>Reasoning about actions is an essential component of intelligent behavior, and an essential part of future intelligent computer systems.</a:t>
            </a:r>
            <a:endParaRPr b="0" lang="en-US" sz="1800" spc="-1" strike="noStrike">
              <a:solidFill>
                <a:srgbClr val="000000"/>
              </a:solidFill>
              <a:latin typeface="Century Gothic"/>
            </a:endParaRPr>
          </a:p>
          <a:p>
            <a:pPr marL="182880" indent="-182520">
              <a:lnSpc>
                <a:spcPct val="100000"/>
              </a:lnSpc>
              <a:spcBef>
                <a:spcPts val="901"/>
              </a:spcBef>
              <a:buClr>
                <a:srgbClr val="262626"/>
              </a:buClr>
              <a:buFont typeface="Garamond"/>
              <a:buChar char="◦"/>
            </a:pPr>
            <a:r>
              <a:rPr b="0" lang="tr-TR" sz="1800" spc="-1" strike="noStrike">
                <a:solidFill>
                  <a:srgbClr val="000000"/>
                </a:solidFill>
                <a:latin typeface="Century Gothic"/>
              </a:rPr>
              <a:t>But this is very difficult to formalize in a computerized environment.</a:t>
            </a:r>
            <a:endParaRPr b="0" lang="en-US" sz="1800" spc="-1" strike="noStrike">
              <a:solidFill>
                <a:srgbClr val="000000"/>
              </a:solidFill>
              <a:latin typeface="Century Gothic"/>
            </a:endParaRPr>
          </a:p>
          <a:p>
            <a:pPr marL="182880" indent="-182520">
              <a:lnSpc>
                <a:spcPct val="100000"/>
              </a:lnSpc>
              <a:spcBef>
                <a:spcPts val="901"/>
              </a:spcBef>
              <a:buClr>
                <a:srgbClr val="262626"/>
              </a:buClr>
              <a:buFont typeface="Garamond"/>
              <a:buChar char="◦"/>
            </a:pPr>
            <a:r>
              <a:rPr b="0" lang="tr-TR" sz="1800" spc="-1" strike="noStrike">
                <a:solidFill>
                  <a:srgbClr val="000000"/>
                </a:solidFill>
                <a:latin typeface="Century Gothic"/>
              </a:rPr>
              <a:t>R</a:t>
            </a:r>
            <a:r>
              <a:rPr b="0" lang="en-US" sz="1800" spc="-1" strike="noStrike">
                <a:solidFill>
                  <a:srgbClr val="000000"/>
                </a:solidFill>
                <a:latin typeface="Century Gothic"/>
              </a:rPr>
              <a:t>easoning about the effects of actions can solve practical problems in business as well as the military</a:t>
            </a:r>
            <a:endParaRPr b="0" lang="en-US" sz="1800" spc="-1" strike="noStrike">
              <a:solidFill>
                <a:srgbClr val="000000"/>
              </a:solidFill>
              <a:latin typeface="Century Gothic"/>
            </a:endParaRPr>
          </a:p>
          <a:p>
            <a:pPr lvl="1" marL="457200" indent="-182520">
              <a:lnSpc>
                <a:spcPct val="100000"/>
              </a:lnSpc>
              <a:spcBef>
                <a:spcPts val="499"/>
              </a:spcBef>
              <a:buClr>
                <a:srgbClr val="262626"/>
              </a:buClr>
              <a:buFont typeface="Garamond"/>
              <a:buChar char="◦"/>
            </a:pPr>
            <a:r>
              <a:rPr b="0" lang="en-US" sz="1600" spc="-1" strike="noStrike">
                <a:solidFill>
                  <a:srgbClr val="000000"/>
                </a:solidFill>
                <a:latin typeface="Century Gothic"/>
              </a:rPr>
              <a:t>Accurate planning and forecasting can keep projects on schedule and prevent cost overruns.</a:t>
            </a:r>
            <a:endParaRPr b="0" lang="en-US" sz="1600" spc="-1" strike="noStrike">
              <a:solidFill>
                <a:srgbClr val="000000"/>
              </a:solidFill>
              <a:latin typeface="Century Gothic"/>
            </a:endParaRPr>
          </a:p>
          <a:p>
            <a:pPr lvl="1" marL="457200" indent="-182520">
              <a:lnSpc>
                <a:spcPct val="100000"/>
              </a:lnSpc>
              <a:spcBef>
                <a:spcPts val="499"/>
              </a:spcBef>
              <a:buClr>
                <a:srgbClr val="262626"/>
              </a:buClr>
              <a:buFont typeface="Garamond"/>
              <a:buChar char="◦"/>
            </a:pPr>
            <a:r>
              <a:rPr b="0" lang="en-US" sz="1600" spc="-1" strike="noStrike">
                <a:solidFill>
                  <a:srgbClr val="000000"/>
                </a:solidFill>
                <a:latin typeface="Century Gothic"/>
              </a:rPr>
              <a:t>Forseeing the future implications of business decisions can help companies to avoid mistakes. </a:t>
            </a:r>
            <a:endParaRPr b="0" lang="en-US" sz="1600" spc="-1" strike="noStrike">
              <a:solidFill>
                <a:srgbClr val="000000"/>
              </a:solidFill>
              <a:latin typeface="Century Gothic"/>
            </a:endParaRPr>
          </a:p>
          <a:p>
            <a:pPr lvl="1" marL="457200" indent="-182520">
              <a:lnSpc>
                <a:spcPct val="100000"/>
              </a:lnSpc>
              <a:spcBef>
                <a:spcPts val="499"/>
              </a:spcBef>
              <a:buClr>
                <a:srgbClr val="262626"/>
              </a:buClr>
              <a:buFont typeface="Garamond"/>
              <a:buChar char="◦"/>
            </a:pPr>
            <a:r>
              <a:rPr b="0" lang="en-US" sz="1600" spc="-1" strike="noStrike">
                <a:solidFill>
                  <a:srgbClr val="000000"/>
                </a:solidFill>
                <a:latin typeface="Century Gothic"/>
              </a:rPr>
              <a:t> </a:t>
            </a:r>
            <a:r>
              <a:rPr b="0" lang="en-US" sz="1600" spc="-1" strike="noStrike">
                <a:solidFill>
                  <a:srgbClr val="000000"/>
                </a:solidFill>
                <a:latin typeface="Century Gothic"/>
              </a:rPr>
              <a:t>Planning faster and more completely than an opponent can favorably decide the outcome of a battle or a war</a:t>
            </a:r>
            <a:endParaRPr b="0" lang="en-US" sz="1600" spc="-1" strike="noStrike">
              <a:solidFill>
                <a:srgbClr val="000000"/>
              </a:solidFill>
              <a:latin typeface="Century Gothic"/>
            </a:endParaRPr>
          </a:p>
          <a:p>
            <a:pPr>
              <a:lnSpc>
                <a:spcPct val="100000"/>
              </a:lnSpc>
              <a:spcBef>
                <a:spcPts val="901"/>
              </a:spcBef>
            </a:pPr>
            <a:endParaRPr b="0" lang="en-US" sz="1600" spc="-1" strike="noStrike">
              <a:solidFill>
                <a:srgbClr val="000000"/>
              </a:solidFill>
              <a:latin typeface="Century Gothic"/>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TextShape 1"/>
          <p:cNvSpPr txBox="1"/>
          <p:nvPr/>
        </p:nvSpPr>
        <p:spPr>
          <a:xfrm>
            <a:off x="1066680" y="642600"/>
            <a:ext cx="10058040" cy="1371240"/>
          </a:xfrm>
          <a:prstGeom prst="rect">
            <a:avLst/>
          </a:prstGeom>
          <a:noFill/>
          <a:ln>
            <a:noFill/>
          </a:ln>
        </p:spPr>
        <p:txBody>
          <a:bodyPr anchor="ctr">
            <a:normAutofit/>
          </a:bodyPr>
          <a:p>
            <a:pPr>
              <a:lnSpc>
                <a:spcPct val="90000"/>
              </a:lnSpc>
            </a:pPr>
            <a:r>
              <a:rPr b="0" lang="tr-TR" sz="4800" spc="-1" strike="noStrike">
                <a:solidFill>
                  <a:srgbClr val="262626"/>
                </a:solidFill>
                <a:latin typeface="Century Gothic"/>
              </a:rPr>
              <a:t>Reasoning About Actions in AI</a:t>
            </a:r>
            <a:endParaRPr b="0" lang="en-US" sz="4800" spc="-1" strike="noStrike">
              <a:solidFill>
                <a:srgbClr val="000000"/>
              </a:solidFill>
              <a:latin typeface="Century Gothic"/>
            </a:endParaRPr>
          </a:p>
        </p:txBody>
      </p:sp>
      <p:sp>
        <p:nvSpPr>
          <p:cNvPr id="107" name="TextShape 2"/>
          <p:cNvSpPr txBox="1"/>
          <p:nvPr/>
        </p:nvSpPr>
        <p:spPr>
          <a:xfrm>
            <a:off x="1066680" y="1838520"/>
            <a:ext cx="10058040" cy="4196160"/>
          </a:xfrm>
          <a:prstGeom prst="rect">
            <a:avLst/>
          </a:prstGeom>
          <a:noFill/>
          <a:ln>
            <a:noFill/>
          </a:ln>
        </p:spPr>
        <p:txBody>
          <a:bodyPr>
            <a:normAutofit/>
          </a:bodyPr>
          <a:p>
            <a:pPr marL="182880" indent="-182520">
              <a:lnSpc>
                <a:spcPct val="100000"/>
              </a:lnSpc>
              <a:spcBef>
                <a:spcPts val="901"/>
              </a:spcBef>
              <a:buClr>
                <a:srgbClr val="262626"/>
              </a:buClr>
              <a:buFont typeface="Garamond"/>
              <a:buChar char="◦"/>
            </a:pPr>
            <a:r>
              <a:rPr b="0" lang="tr-TR" sz="1800" spc="-1" strike="noStrike">
                <a:solidFill>
                  <a:srgbClr val="000000"/>
                </a:solidFill>
                <a:latin typeface="Century Gothic"/>
              </a:rPr>
              <a:t>Generating a plan of action for a robot, </a:t>
            </a:r>
            <a:endParaRPr b="0" lang="en-US" sz="1800" spc="-1" strike="noStrike">
              <a:solidFill>
                <a:srgbClr val="000000"/>
              </a:solidFill>
              <a:latin typeface="Century Gothic"/>
            </a:endParaRPr>
          </a:p>
          <a:p>
            <a:pPr marL="182880" indent="-182520">
              <a:lnSpc>
                <a:spcPct val="100000"/>
              </a:lnSpc>
              <a:spcBef>
                <a:spcPts val="901"/>
              </a:spcBef>
              <a:buClr>
                <a:srgbClr val="262626"/>
              </a:buClr>
              <a:buFont typeface="Garamond"/>
              <a:buChar char="◦"/>
            </a:pPr>
            <a:r>
              <a:rPr b="0" lang="tr-TR" sz="1800" spc="-1" strike="noStrike">
                <a:solidFill>
                  <a:srgbClr val="000000"/>
                </a:solidFill>
                <a:latin typeface="Century Gothic"/>
              </a:rPr>
              <a:t>Interpreting an utterance by reasoning about the goals a speaker is trying to achieve, </a:t>
            </a:r>
            <a:endParaRPr b="0" lang="en-US" sz="1800" spc="-1" strike="noStrike">
              <a:solidFill>
                <a:srgbClr val="000000"/>
              </a:solidFill>
              <a:latin typeface="Century Gothic"/>
            </a:endParaRPr>
          </a:p>
          <a:p>
            <a:pPr marL="182880" indent="-182520">
              <a:lnSpc>
                <a:spcPct val="100000"/>
              </a:lnSpc>
              <a:spcBef>
                <a:spcPts val="901"/>
              </a:spcBef>
              <a:buClr>
                <a:srgbClr val="262626"/>
              </a:buClr>
              <a:buFont typeface="Garamond"/>
              <a:buChar char="◦"/>
            </a:pPr>
            <a:r>
              <a:rPr b="0" lang="tr-TR" sz="1800" spc="-1" strike="noStrike">
                <a:solidFill>
                  <a:srgbClr val="000000"/>
                </a:solidFill>
                <a:latin typeface="Century Gothic"/>
              </a:rPr>
              <a:t>Automatically writing a program to solve a problem, </a:t>
            </a:r>
            <a:endParaRPr b="0" lang="en-US" sz="1800" spc="-1" strike="noStrike">
              <a:solidFill>
                <a:srgbClr val="000000"/>
              </a:solidFill>
              <a:latin typeface="Century Gothic"/>
            </a:endParaRPr>
          </a:p>
          <a:p>
            <a:pPr marL="182880" indent="-182520">
              <a:lnSpc>
                <a:spcPct val="100000"/>
              </a:lnSpc>
              <a:spcBef>
                <a:spcPts val="901"/>
              </a:spcBef>
              <a:buClr>
                <a:srgbClr val="262626"/>
              </a:buClr>
              <a:buFont typeface="Garamond"/>
              <a:buChar char="◦"/>
            </a:pPr>
            <a:r>
              <a:rPr b="0" lang="tr-TR" sz="1800" spc="-1" strike="noStrike">
                <a:solidFill>
                  <a:srgbClr val="000000"/>
                </a:solidFill>
                <a:latin typeface="Century Gothic"/>
              </a:rPr>
              <a:t>Producing utterances in a conversation with another agent, </a:t>
            </a:r>
            <a:endParaRPr b="0" lang="en-US" sz="1800" spc="-1" strike="noStrike">
              <a:solidFill>
                <a:srgbClr val="000000"/>
              </a:solidFill>
              <a:latin typeface="Century Gothic"/>
            </a:endParaRPr>
          </a:p>
          <a:p>
            <a:pPr marL="182880" indent="-182520">
              <a:lnSpc>
                <a:spcPct val="100000"/>
              </a:lnSpc>
              <a:spcBef>
                <a:spcPts val="901"/>
              </a:spcBef>
              <a:buClr>
                <a:srgbClr val="262626"/>
              </a:buClr>
              <a:buFont typeface="Garamond"/>
              <a:buChar char="◦"/>
            </a:pPr>
            <a:r>
              <a:rPr b="0" lang="tr-TR" sz="1800" spc="-1" strike="noStrike">
                <a:solidFill>
                  <a:srgbClr val="000000"/>
                </a:solidFill>
                <a:latin typeface="Century Gothic"/>
              </a:rPr>
              <a:t>Allocating the use of resources, computational or otherwise.</a:t>
            </a:r>
            <a:endParaRPr b="0" lang="en-US" sz="1800" spc="-1" strike="noStrike">
              <a:solidFill>
                <a:srgbClr val="000000"/>
              </a:solidFill>
              <a:latin typeface="Century Gothic"/>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TextShape 1"/>
          <p:cNvSpPr txBox="1"/>
          <p:nvPr/>
        </p:nvSpPr>
        <p:spPr>
          <a:xfrm>
            <a:off x="1066680" y="642600"/>
            <a:ext cx="10058040" cy="1371240"/>
          </a:xfrm>
          <a:prstGeom prst="rect">
            <a:avLst/>
          </a:prstGeom>
          <a:noFill/>
          <a:ln>
            <a:noFill/>
          </a:ln>
        </p:spPr>
        <p:txBody>
          <a:bodyPr anchor="ctr">
            <a:noAutofit/>
          </a:bodyPr>
          <a:p>
            <a:pPr>
              <a:lnSpc>
                <a:spcPct val="90000"/>
              </a:lnSpc>
            </a:pPr>
            <a:r>
              <a:rPr b="0" lang="tr-TR" sz="4800" spc="-1" strike="noStrike">
                <a:solidFill>
                  <a:srgbClr val="262626"/>
                </a:solidFill>
                <a:latin typeface="Century Gothic"/>
              </a:rPr>
              <a:t>Reasoning Robot</a:t>
            </a:r>
            <a:endParaRPr b="0" lang="en-US" sz="4800" spc="-1" strike="noStrike">
              <a:solidFill>
                <a:srgbClr val="000000"/>
              </a:solidFill>
              <a:latin typeface="Century Gothic"/>
            </a:endParaRPr>
          </a:p>
        </p:txBody>
      </p:sp>
      <p:sp>
        <p:nvSpPr>
          <p:cNvPr id="109" name="TextShape 2"/>
          <p:cNvSpPr txBox="1"/>
          <p:nvPr/>
        </p:nvSpPr>
        <p:spPr>
          <a:xfrm>
            <a:off x="1066680" y="2103120"/>
            <a:ext cx="10058040" cy="3931560"/>
          </a:xfrm>
          <a:prstGeom prst="rect">
            <a:avLst/>
          </a:prstGeom>
          <a:noFill/>
          <a:ln>
            <a:noFill/>
          </a:ln>
        </p:spPr>
        <p:txBody>
          <a:bodyPr>
            <a:noAutofit/>
          </a:bodyPr>
          <a:p>
            <a:pPr marL="182880" indent="-182520">
              <a:lnSpc>
                <a:spcPct val="100000"/>
              </a:lnSpc>
              <a:spcBef>
                <a:spcPts val="901"/>
              </a:spcBef>
              <a:buClr>
                <a:srgbClr val="262626"/>
              </a:buClr>
              <a:buFont typeface="Garamond"/>
              <a:buChar char="◦"/>
            </a:pPr>
            <a:r>
              <a:rPr b="0" lang="en-US" sz="1800" spc="-1" strike="noStrike">
                <a:solidFill>
                  <a:srgbClr val="000000"/>
                </a:solidFill>
                <a:latin typeface="Century Gothic"/>
              </a:rPr>
              <a:t>A robot capable of intelligently planning actions could potentially have a large economic impact. </a:t>
            </a:r>
            <a:endParaRPr b="0" lang="en-US" sz="1800" spc="-1" strike="noStrike">
              <a:solidFill>
                <a:srgbClr val="000000"/>
              </a:solidFill>
              <a:latin typeface="Century Gothic"/>
            </a:endParaRPr>
          </a:p>
          <a:p>
            <a:pPr marL="182880" indent="-182520">
              <a:lnSpc>
                <a:spcPct val="100000"/>
              </a:lnSpc>
              <a:spcBef>
                <a:spcPts val="901"/>
              </a:spcBef>
              <a:buClr>
                <a:srgbClr val="262626"/>
              </a:buClr>
              <a:buFont typeface="Garamond"/>
              <a:buChar char="◦"/>
            </a:pPr>
            <a:r>
              <a:rPr b="0" lang="en-US" sz="1800" spc="-1" strike="noStrike">
                <a:solidFill>
                  <a:srgbClr val="000000"/>
                </a:solidFill>
                <a:latin typeface="Century Gothic"/>
              </a:rPr>
              <a:t>Reasoning robots could function in conditions that are dangerous to humans</a:t>
            </a:r>
            <a:endParaRPr b="0" lang="en-US" sz="1800" spc="-1" strike="noStrike">
              <a:solidFill>
                <a:srgbClr val="000000"/>
              </a:solidFill>
              <a:latin typeface="Century Gothic"/>
            </a:endParaRPr>
          </a:p>
          <a:p>
            <a:pPr lvl="1" marL="457200" indent="-182520">
              <a:lnSpc>
                <a:spcPct val="100000"/>
              </a:lnSpc>
              <a:spcBef>
                <a:spcPts val="499"/>
              </a:spcBef>
              <a:buClr>
                <a:srgbClr val="262626"/>
              </a:buClr>
              <a:buFont typeface="Garamond"/>
              <a:buChar char="◦"/>
            </a:pPr>
            <a:r>
              <a:rPr b="0" lang="tr-TR" sz="1600" spc="-1" strike="noStrike">
                <a:solidFill>
                  <a:srgbClr val="000000"/>
                </a:solidFill>
                <a:latin typeface="Century Gothic"/>
              </a:rPr>
              <a:t>B</a:t>
            </a:r>
            <a:r>
              <a:rPr b="0" lang="en-US" sz="1600" spc="-1" strike="noStrike">
                <a:solidFill>
                  <a:srgbClr val="000000"/>
                </a:solidFill>
                <a:latin typeface="Century Gothic"/>
              </a:rPr>
              <a:t>uilding a space station in a vacuum, </a:t>
            </a:r>
            <a:endParaRPr b="0" lang="en-US" sz="1600" spc="-1" strike="noStrike">
              <a:solidFill>
                <a:srgbClr val="000000"/>
              </a:solidFill>
              <a:latin typeface="Century Gothic"/>
            </a:endParaRPr>
          </a:p>
          <a:p>
            <a:pPr lvl="1" marL="457200" indent="-182520">
              <a:lnSpc>
                <a:spcPct val="100000"/>
              </a:lnSpc>
              <a:spcBef>
                <a:spcPts val="499"/>
              </a:spcBef>
              <a:buClr>
                <a:srgbClr val="262626"/>
              </a:buClr>
              <a:buFont typeface="Garamond"/>
              <a:buChar char="◦"/>
            </a:pPr>
            <a:r>
              <a:rPr b="0" lang="tr-TR" sz="1600" spc="-1" strike="noStrike">
                <a:solidFill>
                  <a:srgbClr val="000000"/>
                </a:solidFill>
                <a:latin typeface="Century Gothic"/>
              </a:rPr>
              <a:t>C</a:t>
            </a:r>
            <a:r>
              <a:rPr b="0" lang="en-US" sz="1600" spc="-1" strike="noStrike">
                <a:solidFill>
                  <a:srgbClr val="000000"/>
                </a:solidFill>
                <a:latin typeface="Century Gothic"/>
              </a:rPr>
              <a:t>leaning up toxic or radioactive waste, </a:t>
            </a:r>
            <a:endParaRPr b="0" lang="en-US" sz="1600" spc="-1" strike="noStrike">
              <a:solidFill>
                <a:srgbClr val="000000"/>
              </a:solidFill>
              <a:latin typeface="Century Gothic"/>
            </a:endParaRPr>
          </a:p>
          <a:p>
            <a:pPr lvl="1" marL="457200" indent="-182520">
              <a:lnSpc>
                <a:spcPct val="100000"/>
              </a:lnSpc>
              <a:spcBef>
                <a:spcPts val="499"/>
              </a:spcBef>
              <a:buClr>
                <a:srgbClr val="262626"/>
              </a:buClr>
              <a:buFont typeface="Garamond"/>
              <a:buChar char="◦"/>
            </a:pPr>
            <a:r>
              <a:rPr b="0" lang="tr-TR" sz="1600" spc="-1" strike="noStrike">
                <a:solidFill>
                  <a:srgbClr val="000000"/>
                </a:solidFill>
                <a:latin typeface="Century Gothic"/>
              </a:rPr>
              <a:t>C</a:t>
            </a:r>
            <a:r>
              <a:rPr b="0" lang="en-US" sz="1600" spc="-1" strike="noStrike">
                <a:solidFill>
                  <a:srgbClr val="000000"/>
                </a:solidFill>
                <a:latin typeface="Century Gothic"/>
              </a:rPr>
              <a:t>onstructing or retrieving underwater objects, </a:t>
            </a:r>
            <a:endParaRPr b="0" lang="en-US" sz="1600" spc="-1" strike="noStrike">
              <a:solidFill>
                <a:srgbClr val="000000"/>
              </a:solidFill>
              <a:latin typeface="Century Gothic"/>
            </a:endParaRPr>
          </a:p>
          <a:p>
            <a:pPr lvl="1" marL="457200" indent="-182520">
              <a:lnSpc>
                <a:spcPct val="100000"/>
              </a:lnSpc>
              <a:spcBef>
                <a:spcPts val="499"/>
              </a:spcBef>
              <a:buClr>
                <a:srgbClr val="262626"/>
              </a:buClr>
              <a:buFont typeface="Garamond"/>
              <a:buChar char="◦"/>
            </a:pPr>
            <a:r>
              <a:rPr b="0" lang="tr-TR" sz="1600" spc="-1" strike="noStrike">
                <a:solidFill>
                  <a:srgbClr val="000000"/>
                </a:solidFill>
                <a:latin typeface="Century Gothic"/>
              </a:rPr>
              <a:t>A</a:t>
            </a:r>
            <a:r>
              <a:rPr b="0" lang="en-US" sz="1600" spc="-1" strike="noStrike">
                <a:solidFill>
                  <a:srgbClr val="000000"/>
                </a:solidFill>
                <a:latin typeface="Century Gothic"/>
              </a:rPr>
              <a:t>ccomplishing missions on a battlefield. </a:t>
            </a:r>
            <a:endParaRPr b="0" lang="en-US" sz="1600" spc="-1" strike="noStrike">
              <a:solidFill>
                <a:srgbClr val="000000"/>
              </a:solidFill>
              <a:latin typeface="Century Gothic"/>
            </a:endParaRPr>
          </a:p>
          <a:p>
            <a:pPr marL="182880" indent="-182520">
              <a:lnSpc>
                <a:spcPct val="100000"/>
              </a:lnSpc>
              <a:spcBef>
                <a:spcPts val="901"/>
              </a:spcBef>
              <a:buClr>
                <a:srgbClr val="262626"/>
              </a:buClr>
              <a:buFont typeface="Garamond"/>
              <a:buChar char="◦"/>
            </a:pPr>
            <a:r>
              <a:rPr b="0" lang="en-US" sz="1800" spc="-1" strike="noStrike">
                <a:solidFill>
                  <a:srgbClr val="000000"/>
                </a:solidFill>
                <a:latin typeface="Century Gothic"/>
              </a:rPr>
              <a:t>Robots would also be valuable in safer environments</a:t>
            </a:r>
            <a:r>
              <a:rPr b="0" lang="tr-TR" sz="1800" spc="-1" strike="noStrike">
                <a:solidFill>
                  <a:srgbClr val="000000"/>
                </a:solidFill>
                <a:latin typeface="Century Gothic"/>
              </a:rPr>
              <a:t>.</a:t>
            </a:r>
            <a:r>
              <a:rPr b="0" lang="en-US" sz="1800" spc="-1" strike="noStrike">
                <a:solidFill>
                  <a:srgbClr val="000000"/>
                </a:solidFill>
                <a:latin typeface="Century Gothic"/>
              </a:rPr>
              <a:t> </a:t>
            </a:r>
            <a:endParaRPr b="0" lang="en-US" sz="1800" spc="-1" strike="noStrike">
              <a:solidFill>
                <a:srgbClr val="000000"/>
              </a:solidFill>
              <a:latin typeface="Century Gothic"/>
            </a:endParaRPr>
          </a:p>
          <a:p>
            <a:pPr lvl="1" marL="457200" indent="-182520">
              <a:lnSpc>
                <a:spcPct val="100000"/>
              </a:lnSpc>
              <a:spcBef>
                <a:spcPts val="499"/>
              </a:spcBef>
              <a:buClr>
                <a:srgbClr val="262626"/>
              </a:buClr>
              <a:buFont typeface="Garamond"/>
              <a:buChar char="◦"/>
            </a:pPr>
            <a:r>
              <a:rPr b="0" lang="tr-TR" sz="1600" spc="-1" strike="noStrike">
                <a:solidFill>
                  <a:srgbClr val="000000"/>
                </a:solidFill>
                <a:latin typeface="Century Gothic"/>
              </a:rPr>
              <a:t>R</a:t>
            </a:r>
            <a:r>
              <a:rPr b="0" lang="en-US" sz="1600" spc="-1" strike="noStrike">
                <a:solidFill>
                  <a:srgbClr val="000000"/>
                </a:solidFill>
                <a:latin typeface="Century Gothic"/>
              </a:rPr>
              <a:t>unning household errands, </a:t>
            </a:r>
            <a:endParaRPr b="0" lang="en-US" sz="1600" spc="-1" strike="noStrike">
              <a:solidFill>
                <a:srgbClr val="000000"/>
              </a:solidFill>
              <a:latin typeface="Century Gothic"/>
            </a:endParaRPr>
          </a:p>
          <a:p>
            <a:pPr lvl="1" marL="457200" indent="-182520">
              <a:lnSpc>
                <a:spcPct val="100000"/>
              </a:lnSpc>
              <a:spcBef>
                <a:spcPts val="499"/>
              </a:spcBef>
              <a:buClr>
                <a:srgbClr val="262626"/>
              </a:buClr>
              <a:buFont typeface="Garamond"/>
              <a:buChar char="◦"/>
            </a:pPr>
            <a:r>
              <a:rPr b="0" lang="tr-TR" sz="1600" spc="-1" strike="noStrike">
                <a:solidFill>
                  <a:srgbClr val="000000"/>
                </a:solidFill>
                <a:latin typeface="Century Gothic"/>
              </a:rPr>
              <a:t>A</a:t>
            </a:r>
            <a:r>
              <a:rPr b="0" lang="en-US" sz="1600" spc="-1" strike="noStrike">
                <a:solidFill>
                  <a:srgbClr val="000000"/>
                </a:solidFill>
                <a:latin typeface="Century Gothic"/>
              </a:rPr>
              <a:t>ccomplishing storage and retrieval tasks in a warehouse</a:t>
            </a:r>
            <a:endParaRPr b="0" lang="en-US" sz="1600" spc="-1" strike="noStrike">
              <a:solidFill>
                <a:srgbClr val="000000"/>
              </a:solidFill>
              <a:latin typeface="Century Gothic"/>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 name="TextShape 1"/>
          <p:cNvSpPr txBox="1"/>
          <p:nvPr/>
        </p:nvSpPr>
        <p:spPr>
          <a:xfrm>
            <a:off x="1066680" y="642600"/>
            <a:ext cx="10058040" cy="1371240"/>
          </a:xfrm>
          <a:prstGeom prst="rect">
            <a:avLst/>
          </a:prstGeom>
          <a:noFill/>
          <a:ln>
            <a:noFill/>
          </a:ln>
        </p:spPr>
        <p:txBody>
          <a:bodyPr anchor="ctr">
            <a:noAutofit/>
          </a:bodyPr>
          <a:p>
            <a:pPr>
              <a:lnSpc>
                <a:spcPct val="90000"/>
              </a:lnSpc>
            </a:pPr>
            <a:r>
              <a:rPr b="0" lang="en-US" sz="4800" spc="-1" strike="noStrike">
                <a:solidFill>
                  <a:srgbClr val="262626"/>
                </a:solidFill>
                <a:latin typeface="Century Gothic"/>
              </a:rPr>
              <a:t>The Classical AI Planning Problem </a:t>
            </a:r>
            <a:endParaRPr b="0" lang="en-US" sz="4800" spc="-1" strike="noStrike">
              <a:solidFill>
                <a:srgbClr val="000000"/>
              </a:solidFill>
              <a:latin typeface="Century Gothic"/>
            </a:endParaRPr>
          </a:p>
        </p:txBody>
      </p:sp>
      <p:sp>
        <p:nvSpPr>
          <p:cNvPr id="111" name="TextShape 2"/>
          <p:cNvSpPr txBox="1"/>
          <p:nvPr/>
        </p:nvSpPr>
        <p:spPr>
          <a:xfrm>
            <a:off x="1066680" y="2103120"/>
            <a:ext cx="10058040" cy="3931560"/>
          </a:xfrm>
          <a:prstGeom prst="rect">
            <a:avLst/>
          </a:prstGeom>
          <a:noFill/>
          <a:ln>
            <a:noFill/>
          </a:ln>
        </p:spPr>
        <p:txBody>
          <a:bodyPr>
            <a:noAutofit/>
          </a:bodyPr>
          <a:p>
            <a:pPr marL="182880" indent="-182520">
              <a:lnSpc>
                <a:spcPct val="100000"/>
              </a:lnSpc>
              <a:spcBef>
                <a:spcPts val="901"/>
              </a:spcBef>
              <a:buClr>
                <a:srgbClr val="262626"/>
              </a:buClr>
              <a:buFont typeface="Garamond"/>
              <a:buChar char="◦"/>
            </a:pPr>
            <a:r>
              <a:rPr b="0" lang="en-US" sz="1800" spc="-1" strike="noStrike">
                <a:solidFill>
                  <a:srgbClr val="000000"/>
                </a:solidFill>
                <a:latin typeface="Century Gothic"/>
              </a:rPr>
              <a:t>Research on reasoning about actions is a subfield of AI labeled "planning." </a:t>
            </a:r>
            <a:endParaRPr b="0" lang="en-US" sz="1800" spc="-1" strike="noStrike">
              <a:solidFill>
                <a:srgbClr val="000000"/>
              </a:solidFill>
              <a:latin typeface="Century Gothic"/>
            </a:endParaRPr>
          </a:p>
          <a:p>
            <a:pPr marL="182880" indent="-182520">
              <a:lnSpc>
                <a:spcPct val="100000"/>
              </a:lnSpc>
              <a:spcBef>
                <a:spcPts val="901"/>
              </a:spcBef>
              <a:buClr>
                <a:srgbClr val="262626"/>
              </a:buClr>
              <a:buFont typeface="Garamond"/>
              <a:buChar char="◦"/>
            </a:pPr>
            <a:r>
              <a:rPr b="0" lang="en-US" sz="1800" spc="-1" strike="noStrike">
                <a:solidFill>
                  <a:srgbClr val="000000"/>
                </a:solidFill>
                <a:latin typeface="Century Gothic"/>
              </a:rPr>
              <a:t>The first attempts at AI planning, such as the STRIPS and NOAH systems developed at SRI International during the late sixties and early seventies</a:t>
            </a:r>
            <a:endParaRPr b="0" lang="en-US" sz="1800" spc="-1" strike="noStrike">
              <a:solidFill>
                <a:srgbClr val="000000"/>
              </a:solidFill>
              <a:latin typeface="Century Gothic"/>
            </a:endParaRPr>
          </a:p>
          <a:p>
            <a:pPr marL="182880" indent="-182520">
              <a:lnSpc>
                <a:spcPct val="100000"/>
              </a:lnSpc>
              <a:spcBef>
                <a:spcPts val="901"/>
              </a:spcBef>
              <a:buClr>
                <a:srgbClr val="262626"/>
              </a:buClr>
              <a:buFont typeface="Garamond"/>
              <a:buChar char="◦"/>
            </a:pPr>
            <a:r>
              <a:rPr b="0" lang="en-US" sz="1800" spc="-1" strike="noStrike">
                <a:solidFill>
                  <a:srgbClr val="000000"/>
                </a:solidFill>
                <a:latin typeface="Century Gothic"/>
              </a:rPr>
              <a:t>The classical definition of the planning problem assumes a state-based representation of the world.</a:t>
            </a:r>
            <a:endParaRPr b="0" lang="en-US" sz="1800" spc="-1" strike="noStrike">
              <a:solidFill>
                <a:srgbClr val="000000"/>
              </a:solidFill>
              <a:latin typeface="Century Gothic"/>
            </a:endParaRPr>
          </a:p>
          <a:p>
            <a:pPr marL="182880" indent="-182520">
              <a:lnSpc>
                <a:spcPct val="100000"/>
              </a:lnSpc>
              <a:spcBef>
                <a:spcPts val="901"/>
              </a:spcBef>
              <a:buClr>
                <a:srgbClr val="262626"/>
              </a:buClr>
              <a:buFont typeface="Garamond"/>
              <a:buChar char="◦"/>
            </a:pPr>
            <a:r>
              <a:rPr b="0" lang="en-US" sz="1800" spc="-1" strike="noStrike">
                <a:solidFill>
                  <a:srgbClr val="000000"/>
                </a:solidFill>
                <a:latin typeface="Century Gothic"/>
              </a:rPr>
              <a:t> </a:t>
            </a:r>
            <a:r>
              <a:rPr b="0" lang="en-US" sz="1800" spc="-1" strike="noStrike">
                <a:solidFill>
                  <a:srgbClr val="000000"/>
                </a:solidFill>
                <a:latin typeface="Century Gothic"/>
              </a:rPr>
              <a:t>Alternatives </a:t>
            </a:r>
            <a:r>
              <a:rPr b="0" lang="tr-TR" sz="1800" spc="-1" strike="noStrike">
                <a:solidFill>
                  <a:srgbClr val="000000"/>
                </a:solidFill>
                <a:latin typeface="Century Gothic"/>
              </a:rPr>
              <a:t>to state-based approach are</a:t>
            </a:r>
            <a:r>
              <a:rPr b="0" lang="en-US" sz="1800" spc="-1" strike="noStrike">
                <a:solidFill>
                  <a:srgbClr val="000000"/>
                </a:solidFill>
                <a:latin typeface="Century Gothic"/>
              </a:rPr>
              <a:t> procedural representations, and event-based representations. </a:t>
            </a:r>
            <a:endParaRPr b="0" lang="en-US" sz="1800" spc="-1" strike="noStrike">
              <a:solidFill>
                <a:srgbClr val="000000"/>
              </a:solidFill>
              <a:latin typeface="Century Gothic"/>
            </a:endParaRPr>
          </a:p>
          <a:p>
            <a:pPr>
              <a:lnSpc>
                <a:spcPct val="100000"/>
              </a:lnSpc>
              <a:spcBef>
                <a:spcPts val="901"/>
              </a:spcBef>
            </a:pPr>
            <a:endParaRPr b="0" lang="en-US" sz="1800" spc="-1" strike="noStrike">
              <a:solidFill>
                <a:srgbClr val="000000"/>
              </a:solidFill>
              <a:latin typeface="Century Gothic"/>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TextShape 1"/>
          <p:cNvSpPr txBox="1"/>
          <p:nvPr/>
        </p:nvSpPr>
        <p:spPr>
          <a:xfrm>
            <a:off x="1066680" y="642600"/>
            <a:ext cx="10058040" cy="1371240"/>
          </a:xfrm>
          <a:prstGeom prst="rect">
            <a:avLst/>
          </a:prstGeom>
          <a:noFill/>
          <a:ln>
            <a:noFill/>
          </a:ln>
        </p:spPr>
        <p:txBody>
          <a:bodyPr anchor="ctr">
            <a:noAutofit/>
          </a:bodyPr>
          <a:p>
            <a:pPr>
              <a:lnSpc>
                <a:spcPct val="90000"/>
              </a:lnSpc>
            </a:pPr>
            <a:r>
              <a:rPr b="0" lang="tr-TR" sz="4800" spc="-1" strike="noStrike">
                <a:solidFill>
                  <a:srgbClr val="262626"/>
                </a:solidFill>
                <a:latin typeface="Century Gothic"/>
              </a:rPr>
              <a:t>The Classical Planning Problem</a:t>
            </a:r>
            <a:endParaRPr b="0" lang="en-US" sz="4800" spc="-1" strike="noStrike">
              <a:solidFill>
                <a:srgbClr val="000000"/>
              </a:solidFill>
              <a:latin typeface="Century Gothic"/>
            </a:endParaRPr>
          </a:p>
        </p:txBody>
      </p:sp>
      <p:pic>
        <p:nvPicPr>
          <p:cNvPr id="113" name="Content Placeholder 3" descr=""/>
          <p:cNvPicPr/>
          <p:nvPr/>
        </p:nvPicPr>
        <p:blipFill>
          <a:blip r:embed="rId1"/>
          <a:stretch/>
        </p:blipFill>
        <p:spPr>
          <a:xfrm>
            <a:off x="1930320" y="1957320"/>
            <a:ext cx="8161560" cy="4383000"/>
          </a:xfrm>
          <a:prstGeom prst="rect">
            <a:avLst/>
          </a:prstGeom>
          <a:ln>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TextShape 1"/>
          <p:cNvSpPr txBox="1"/>
          <p:nvPr/>
        </p:nvSpPr>
        <p:spPr>
          <a:xfrm>
            <a:off x="1066680" y="642600"/>
            <a:ext cx="10058040" cy="1371240"/>
          </a:xfrm>
          <a:prstGeom prst="rect">
            <a:avLst/>
          </a:prstGeom>
          <a:noFill/>
          <a:ln>
            <a:noFill/>
          </a:ln>
        </p:spPr>
        <p:txBody>
          <a:bodyPr anchor="ctr">
            <a:noAutofit/>
          </a:bodyPr>
          <a:p>
            <a:pPr>
              <a:lnSpc>
                <a:spcPct val="90000"/>
              </a:lnSpc>
            </a:pPr>
            <a:r>
              <a:rPr b="0" lang="tr-TR" sz="4800" spc="-1" strike="noStrike">
                <a:solidFill>
                  <a:srgbClr val="262626"/>
                </a:solidFill>
                <a:latin typeface="Century Gothic"/>
              </a:rPr>
              <a:t>Reactive Planning </a:t>
            </a:r>
            <a:endParaRPr b="0" lang="en-US" sz="4800" spc="-1" strike="noStrike">
              <a:solidFill>
                <a:srgbClr val="000000"/>
              </a:solidFill>
              <a:latin typeface="Century Gothic"/>
            </a:endParaRPr>
          </a:p>
        </p:txBody>
      </p:sp>
      <p:sp>
        <p:nvSpPr>
          <p:cNvPr id="115" name="TextShape 2"/>
          <p:cNvSpPr txBox="1"/>
          <p:nvPr/>
        </p:nvSpPr>
        <p:spPr>
          <a:xfrm>
            <a:off x="1066680" y="2103120"/>
            <a:ext cx="10058040" cy="3931560"/>
          </a:xfrm>
          <a:prstGeom prst="rect">
            <a:avLst/>
          </a:prstGeom>
          <a:noFill/>
          <a:ln>
            <a:noFill/>
          </a:ln>
        </p:spPr>
        <p:txBody>
          <a:bodyPr>
            <a:noAutofit/>
          </a:bodyPr>
          <a:p>
            <a:pPr marL="182880" indent="-182520">
              <a:lnSpc>
                <a:spcPct val="100000"/>
              </a:lnSpc>
              <a:spcBef>
                <a:spcPts val="901"/>
              </a:spcBef>
              <a:buClr>
                <a:srgbClr val="262626"/>
              </a:buClr>
              <a:buFont typeface="Garamond"/>
              <a:buChar char="◦"/>
            </a:pPr>
            <a:r>
              <a:rPr b="0" lang="en-US" sz="1800" spc="-1" strike="noStrike">
                <a:solidFill>
                  <a:srgbClr val="000000"/>
                </a:solidFill>
                <a:latin typeface="Century Gothic"/>
              </a:rPr>
              <a:t>None of the classical AI planners are reactive</a:t>
            </a:r>
            <a:endParaRPr b="0" lang="en-US" sz="1800" spc="-1" strike="noStrike">
              <a:solidFill>
                <a:srgbClr val="000000"/>
              </a:solidFill>
              <a:latin typeface="Century Gothic"/>
            </a:endParaRPr>
          </a:p>
          <a:p>
            <a:pPr marL="182880" indent="-182520">
              <a:lnSpc>
                <a:spcPct val="100000"/>
              </a:lnSpc>
              <a:spcBef>
                <a:spcPts val="901"/>
              </a:spcBef>
              <a:buClr>
                <a:srgbClr val="262626"/>
              </a:buClr>
              <a:buFont typeface="Garamond"/>
              <a:buChar char="◦"/>
            </a:pPr>
            <a:r>
              <a:rPr b="0" lang="tr-TR" sz="1800" spc="-1" strike="noStrike">
                <a:solidFill>
                  <a:srgbClr val="000000"/>
                </a:solidFill>
                <a:latin typeface="Century Gothic"/>
              </a:rPr>
              <a:t>R</a:t>
            </a:r>
            <a:r>
              <a:rPr b="0" lang="en-US" sz="1800" spc="-1" strike="noStrike">
                <a:solidFill>
                  <a:srgbClr val="000000"/>
                </a:solidFill>
                <a:latin typeface="Century Gothic"/>
              </a:rPr>
              <a:t>eactive autonomous agents must be able to plan their actions in advance</a:t>
            </a:r>
            <a:endParaRPr b="0" lang="en-US" sz="1800" spc="-1" strike="noStrike">
              <a:solidFill>
                <a:srgbClr val="000000"/>
              </a:solidFill>
              <a:latin typeface="Century Gothic"/>
            </a:endParaRPr>
          </a:p>
          <a:p>
            <a:pPr marL="182880" indent="-182520">
              <a:lnSpc>
                <a:spcPct val="100000"/>
              </a:lnSpc>
              <a:spcBef>
                <a:spcPts val="901"/>
              </a:spcBef>
              <a:buClr>
                <a:srgbClr val="262626"/>
              </a:buClr>
              <a:buFont typeface="Garamond"/>
              <a:buChar char="◦"/>
            </a:pPr>
            <a:r>
              <a:rPr b="0" lang="en-US" sz="1800" spc="-1" strike="noStrike">
                <a:solidFill>
                  <a:srgbClr val="000000"/>
                </a:solidFill>
                <a:latin typeface="Century Gothic"/>
              </a:rPr>
              <a:t>Some argue that a distinction between planning and execution is wrong</a:t>
            </a:r>
            <a:r>
              <a:rPr b="0" lang="tr-TR" sz="1800" spc="-1" strike="noStrike">
                <a:solidFill>
                  <a:srgbClr val="000000"/>
                </a:solidFill>
                <a:latin typeface="Century Gothic"/>
              </a:rPr>
              <a:t>, </a:t>
            </a:r>
            <a:r>
              <a:rPr b="0" lang="en-US" sz="1800" spc="-1" strike="noStrike">
                <a:solidFill>
                  <a:srgbClr val="000000"/>
                </a:solidFill>
                <a:latin typeface="Century Gothic"/>
              </a:rPr>
              <a:t>and that we do not need planning, only reactive controllers</a:t>
            </a:r>
            <a:endParaRPr b="0" lang="en-US" sz="1800" spc="-1" strike="noStrike">
              <a:solidFill>
                <a:srgbClr val="000000"/>
              </a:solidFill>
              <a:latin typeface="Century Gothic"/>
            </a:endParaRPr>
          </a:p>
          <a:p>
            <a:pPr marL="182880" indent="-182520">
              <a:lnSpc>
                <a:spcPct val="100000"/>
              </a:lnSpc>
              <a:spcBef>
                <a:spcPts val="901"/>
              </a:spcBef>
              <a:buClr>
                <a:srgbClr val="262626"/>
              </a:buClr>
              <a:buFont typeface="Garamond"/>
              <a:buChar char="◦"/>
            </a:pPr>
            <a:r>
              <a:rPr b="0" lang="tr-TR" sz="1800" spc="-1" strike="noStrike">
                <a:solidFill>
                  <a:srgbClr val="000000"/>
                </a:solidFill>
                <a:latin typeface="Century Gothic"/>
              </a:rPr>
              <a:t>Author </a:t>
            </a:r>
            <a:r>
              <a:rPr b="0" lang="en-US" sz="1800" spc="-1" strike="noStrike">
                <a:solidFill>
                  <a:srgbClr val="000000"/>
                </a:solidFill>
                <a:latin typeface="Century Gothic"/>
              </a:rPr>
              <a:t> </a:t>
            </a:r>
            <a:r>
              <a:rPr b="0" lang="tr-TR" sz="1800" spc="-1" strike="noStrike">
                <a:solidFill>
                  <a:srgbClr val="000000"/>
                </a:solidFill>
                <a:latin typeface="Century Gothic"/>
              </a:rPr>
              <a:t>stated that «</a:t>
            </a:r>
            <a:r>
              <a:rPr b="0" lang="en-US" sz="1800" spc="-1" strike="noStrike">
                <a:solidFill>
                  <a:srgbClr val="000000"/>
                </a:solidFill>
                <a:latin typeface="Century Gothic"/>
              </a:rPr>
              <a:t>a robot should have both a planning component and a reactive control system</a:t>
            </a:r>
            <a:r>
              <a:rPr b="0" lang="tr-TR" sz="1800" spc="-1" strike="noStrike">
                <a:solidFill>
                  <a:srgbClr val="000000"/>
                </a:solidFill>
                <a:latin typeface="Century Gothic"/>
              </a:rPr>
              <a:t>»</a:t>
            </a:r>
            <a:endParaRPr b="0" lang="en-US" sz="1800" spc="-1" strike="noStrike">
              <a:solidFill>
                <a:srgbClr val="000000"/>
              </a:solidFill>
              <a:latin typeface="Century Gothic"/>
            </a:endParaRPr>
          </a:p>
          <a:p>
            <a:pPr marL="182880" indent="-182520">
              <a:lnSpc>
                <a:spcPct val="100000"/>
              </a:lnSpc>
              <a:spcBef>
                <a:spcPts val="901"/>
              </a:spcBef>
              <a:buClr>
                <a:srgbClr val="262626"/>
              </a:buClr>
              <a:buFont typeface="Garamond"/>
              <a:buChar char="◦"/>
            </a:pPr>
            <a:r>
              <a:rPr b="0" lang="tr-TR" sz="1800" spc="-1" strike="noStrike">
                <a:solidFill>
                  <a:srgbClr val="000000"/>
                </a:solidFill>
                <a:latin typeface="Century Gothic"/>
              </a:rPr>
              <a:t>R</a:t>
            </a:r>
            <a:r>
              <a:rPr b="0" lang="en-US" sz="1800" spc="-1" strike="noStrike">
                <a:solidFill>
                  <a:srgbClr val="000000"/>
                </a:solidFill>
                <a:latin typeface="Century Gothic"/>
              </a:rPr>
              <a:t>easoning about actions is necessary for the robot to act in accordance with a long-term strategy for achieving its overall goals</a:t>
            </a:r>
            <a:endParaRPr b="0" lang="en-US" sz="1800" spc="-1" strike="noStrike">
              <a:solidFill>
                <a:srgbClr val="000000"/>
              </a:solidFill>
              <a:latin typeface="Century Gothic"/>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TextShape 1"/>
          <p:cNvSpPr txBox="1"/>
          <p:nvPr/>
        </p:nvSpPr>
        <p:spPr>
          <a:xfrm>
            <a:off x="1066680" y="642600"/>
            <a:ext cx="10058040" cy="1371240"/>
          </a:xfrm>
          <a:prstGeom prst="rect">
            <a:avLst/>
          </a:prstGeom>
          <a:noFill/>
          <a:ln>
            <a:noFill/>
          </a:ln>
        </p:spPr>
        <p:txBody>
          <a:bodyPr anchor="ctr">
            <a:noAutofit/>
          </a:bodyPr>
          <a:p>
            <a:pPr>
              <a:lnSpc>
                <a:spcPct val="90000"/>
              </a:lnSpc>
            </a:pPr>
            <a:r>
              <a:rPr b="0" lang="tr-TR" sz="4800" spc="-1" strike="noStrike">
                <a:solidFill>
                  <a:srgbClr val="262626"/>
                </a:solidFill>
                <a:latin typeface="Century Gothic"/>
              </a:rPr>
              <a:t>The Essence of Planning </a:t>
            </a:r>
            <a:endParaRPr b="0" lang="en-US" sz="4800" spc="-1" strike="noStrike">
              <a:solidFill>
                <a:srgbClr val="000000"/>
              </a:solidFill>
              <a:latin typeface="Century Gothic"/>
            </a:endParaRPr>
          </a:p>
        </p:txBody>
      </p:sp>
      <p:sp>
        <p:nvSpPr>
          <p:cNvPr id="117" name="TextShape 2"/>
          <p:cNvSpPr txBox="1"/>
          <p:nvPr/>
        </p:nvSpPr>
        <p:spPr>
          <a:xfrm>
            <a:off x="1066680" y="1756080"/>
            <a:ext cx="10058040" cy="4462560"/>
          </a:xfrm>
          <a:prstGeom prst="rect">
            <a:avLst/>
          </a:prstGeom>
          <a:noFill/>
          <a:ln>
            <a:noFill/>
          </a:ln>
        </p:spPr>
        <p:txBody>
          <a:bodyPr>
            <a:normAutofit/>
          </a:bodyPr>
          <a:p>
            <a:pPr marL="182880" indent="-182520">
              <a:lnSpc>
                <a:spcPct val="100000"/>
              </a:lnSpc>
              <a:spcBef>
                <a:spcPts val="901"/>
              </a:spcBef>
              <a:buClr>
                <a:srgbClr val="262626"/>
              </a:buClr>
              <a:buFont typeface="Garamond"/>
              <a:buChar char="◦"/>
            </a:pPr>
            <a:r>
              <a:rPr b="0" lang="tr-TR" sz="1800" spc="-1" strike="noStrike">
                <a:solidFill>
                  <a:srgbClr val="000000"/>
                </a:solidFill>
                <a:latin typeface="Century Gothic"/>
              </a:rPr>
              <a:t>A</a:t>
            </a:r>
            <a:r>
              <a:rPr b="0" lang="en-US" sz="1800" spc="-1" strike="noStrike">
                <a:solidFill>
                  <a:srgbClr val="000000"/>
                </a:solidFill>
                <a:latin typeface="Century Gothic"/>
              </a:rPr>
              <a:t> system can reason about the world both as it was before the event and as it will be after the event. This capability is necessary if a computer system is to plan a course of action. </a:t>
            </a:r>
            <a:endParaRPr b="0" lang="en-US" sz="1800" spc="-1" strike="noStrike">
              <a:solidFill>
                <a:srgbClr val="000000"/>
              </a:solidFill>
              <a:latin typeface="Century Gothic"/>
            </a:endParaRPr>
          </a:p>
          <a:p>
            <a:pPr marL="182880" indent="-182520">
              <a:lnSpc>
                <a:spcPct val="100000"/>
              </a:lnSpc>
              <a:spcBef>
                <a:spcPts val="901"/>
              </a:spcBef>
              <a:buClr>
                <a:srgbClr val="262626"/>
              </a:buClr>
              <a:buFont typeface="Garamond"/>
              <a:buChar char="◦"/>
            </a:pPr>
            <a:r>
              <a:rPr b="0" lang="tr-TR" sz="1800" spc="-1" strike="noStrike">
                <a:solidFill>
                  <a:srgbClr val="000000"/>
                </a:solidFill>
                <a:latin typeface="Century Gothic"/>
              </a:rPr>
              <a:t>T</a:t>
            </a:r>
            <a:r>
              <a:rPr b="0" lang="en-US" sz="1800" spc="-1" strike="noStrike">
                <a:solidFill>
                  <a:srgbClr val="000000"/>
                </a:solidFill>
                <a:latin typeface="Century Gothic"/>
              </a:rPr>
              <a:t>his problem </a:t>
            </a:r>
            <a:r>
              <a:rPr b="0" lang="tr-TR" sz="1800" spc="-1" strike="noStrike">
                <a:solidFill>
                  <a:srgbClr val="000000"/>
                </a:solidFill>
                <a:latin typeface="Century Gothic"/>
              </a:rPr>
              <a:t>is known </a:t>
            </a:r>
            <a:r>
              <a:rPr b="0" lang="en-US" sz="1800" spc="-1" strike="noStrike">
                <a:solidFill>
                  <a:srgbClr val="000000"/>
                </a:solidFill>
                <a:latin typeface="Century Gothic"/>
              </a:rPr>
              <a:t>as the</a:t>
            </a:r>
            <a:r>
              <a:rPr b="1" lang="en-US" sz="1800" spc="-1" strike="noStrike">
                <a:solidFill>
                  <a:srgbClr val="000000"/>
                </a:solidFill>
                <a:latin typeface="Century Gothic"/>
              </a:rPr>
              <a:t> frame problem</a:t>
            </a:r>
            <a:r>
              <a:rPr b="0" lang="en-US" sz="1800" spc="-1" strike="noStrike">
                <a:solidFill>
                  <a:srgbClr val="000000"/>
                </a:solidFill>
                <a:latin typeface="Century Gothic"/>
              </a:rPr>
              <a:t>. </a:t>
            </a:r>
            <a:endParaRPr b="0" lang="en-US" sz="1800" spc="-1" strike="noStrike">
              <a:solidFill>
                <a:srgbClr val="000000"/>
              </a:solidFill>
              <a:latin typeface="Century Gothic"/>
            </a:endParaRPr>
          </a:p>
          <a:p>
            <a:pPr marL="182880" indent="-182520">
              <a:lnSpc>
                <a:spcPct val="100000"/>
              </a:lnSpc>
              <a:spcBef>
                <a:spcPts val="901"/>
              </a:spcBef>
              <a:buClr>
                <a:srgbClr val="262626"/>
              </a:buClr>
              <a:buFont typeface="Garamond"/>
              <a:buChar char="◦"/>
            </a:pPr>
            <a:r>
              <a:rPr b="0" lang="en-US" sz="1800" spc="-1" strike="noStrike">
                <a:solidFill>
                  <a:srgbClr val="000000"/>
                </a:solidFill>
                <a:latin typeface="Century Gothic"/>
              </a:rPr>
              <a:t> </a:t>
            </a:r>
            <a:r>
              <a:rPr b="0" lang="tr-TR" sz="1800" spc="-1" strike="noStrike">
                <a:solidFill>
                  <a:srgbClr val="000000"/>
                </a:solidFill>
                <a:latin typeface="Century Gothic"/>
              </a:rPr>
              <a:t>S</a:t>
            </a:r>
            <a:r>
              <a:rPr b="0" lang="en-US" sz="1800" spc="-1" strike="noStrike">
                <a:solidFill>
                  <a:srgbClr val="000000"/>
                </a:solidFill>
                <a:latin typeface="Century Gothic"/>
              </a:rPr>
              <a:t>tate-based representations, involves the enormous number of facts about the world that do not change when an event occurs (e.g., driving to work does not change the color of the sky or the net worth of IBM)</a:t>
            </a:r>
            <a:endParaRPr b="0" lang="en-US" sz="1800" spc="-1" strike="noStrike">
              <a:solidFill>
                <a:srgbClr val="000000"/>
              </a:solidFill>
              <a:latin typeface="Century Gothic"/>
            </a:endParaRPr>
          </a:p>
          <a:p>
            <a:pPr marL="182880" indent="-182520">
              <a:lnSpc>
                <a:spcPct val="100000"/>
              </a:lnSpc>
              <a:spcBef>
                <a:spcPts val="901"/>
              </a:spcBef>
              <a:buClr>
                <a:srgbClr val="262626"/>
              </a:buClr>
              <a:buFont typeface="Garamond"/>
              <a:buChar char="◦"/>
            </a:pPr>
            <a:r>
              <a:rPr b="0" lang="en-US" sz="1800" spc="-1" strike="noStrike">
                <a:solidFill>
                  <a:srgbClr val="000000"/>
                </a:solidFill>
                <a:latin typeface="Century Gothic"/>
              </a:rPr>
              <a:t>Another difficult aspect of the frame problem is that the facts that do change when an action is taken depend on the exact situation in which the action is performed. </a:t>
            </a:r>
            <a:endParaRPr b="0" lang="en-US" sz="1800" spc="-1" strike="noStrike">
              <a:solidFill>
                <a:srgbClr val="000000"/>
              </a:solidFill>
              <a:latin typeface="Century Gothic"/>
            </a:endParaRPr>
          </a:p>
          <a:p>
            <a:pPr marL="182880" indent="-182520">
              <a:lnSpc>
                <a:spcPct val="100000"/>
              </a:lnSpc>
              <a:spcBef>
                <a:spcPts val="901"/>
              </a:spcBef>
              <a:buClr>
                <a:srgbClr val="262626"/>
              </a:buClr>
              <a:buFont typeface="Garamond"/>
              <a:buChar char="◦"/>
            </a:pPr>
            <a:r>
              <a:rPr b="0" lang="en-US" sz="1800" spc="-1" strike="noStrike">
                <a:solidFill>
                  <a:srgbClr val="000000"/>
                </a:solidFill>
                <a:latin typeface="Century Gothic"/>
              </a:rPr>
              <a:t>For example, driving your car to work at 8 a.m. will affect the world differently than driving the car to work at 10 a.m., assuming that the trip will take longer during the 8 o'clock rush hour. </a:t>
            </a:r>
            <a:endParaRPr b="0" lang="en-US" sz="1800" spc="-1" strike="noStrike">
              <a:solidFill>
                <a:srgbClr val="000000"/>
              </a:solidFill>
              <a:latin typeface="Century Gothic"/>
            </a:endParaRPr>
          </a:p>
          <a:p>
            <a:pPr marL="182880" indent="-182520">
              <a:lnSpc>
                <a:spcPct val="100000"/>
              </a:lnSpc>
              <a:spcBef>
                <a:spcPts val="901"/>
              </a:spcBef>
              <a:buClr>
                <a:srgbClr val="262626"/>
              </a:buClr>
              <a:buFont typeface="Garamond"/>
              <a:buChar char="◦"/>
            </a:pPr>
            <a:r>
              <a:rPr b="0" lang="en-US" sz="1800" spc="-1" strike="noStrike">
                <a:solidFill>
                  <a:srgbClr val="000000"/>
                </a:solidFill>
                <a:latin typeface="Century Gothic"/>
              </a:rPr>
              <a:t>Thus the effects of an action depend on the particular situation (context) in which an action is executed. We refer to such effects as </a:t>
            </a:r>
            <a:r>
              <a:rPr b="1" lang="en-US" sz="1800" spc="-1" strike="noStrike">
                <a:solidFill>
                  <a:srgbClr val="000000"/>
                </a:solidFill>
                <a:latin typeface="Century Gothic"/>
              </a:rPr>
              <a:t>context-dependent effects</a:t>
            </a:r>
            <a:r>
              <a:rPr b="0" lang="en-US" sz="1800" spc="-1" strike="noStrike">
                <a:solidFill>
                  <a:srgbClr val="000000"/>
                </a:solidFill>
                <a:latin typeface="Century Gothic"/>
              </a:rPr>
              <a:t>. </a:t>
            </a:r>
            <a:endParaRPr b="0" lang="en-US" sz="1800" spc="-1" strike="noStrike">
              <a:solidFill>
                <a:srgbClr val="000000"/>
              </a:solidFill>
              <a:latin typeface="Century Gothic"/>
            </a:endParaRPr>
          </a:p>
          <a:p>
            <a:pPr marL="182880" indent="-182520">
              <a:lnSpc>
                <a:spcPct val="100000"/>
              </a:lnSpc>
              <a:spcBef>
                <a:spcPts val="901"/>
              </a:spcBef>
              <a:buClr>
                <a:srgbClr val="262626"/>
              </a:buClr>
              <a:buFont typeface="Garamond"/>
              <a:buChar char="◦"/>
            </a:pPr>
            <a:r>
              <a:rPr b="0" lang="en-US" sz="1800" spc="-1" strike="noStrike">
                <a:solidFill>
                  <a:srgbClr val="000000"/>
                </a:solidFill>
                <a:latin typeface="Century Gothic"/>
              </a:rPr>
              <a:t> </a:t>
            </a:r>
            <a:r>
              <a:rPr b="1" lang="tr-TR" sz="1800" spc="-1" strike="noStrike">
                <a:solidFill>
                  <a:srgbClr val="000000"/>
                </a:solidFill>
                <a:latin typeface="Century Gothic"/>
              </a:rPr>
              <a:t>R</a:t>
            </a:r>
            <a:r>
              <a:rPr b="1" lang="en-US" sz="1800" spc="-1" strike="noStrike">
                <a:solidFill>
                  <a:srgbClr val="000000"/>
                </a:solidFill>
                <a:latin typeface="Century Gothic"/>
              </a:rPr>
              <a:t>easoning about how actions affect the world </a:t>
            </a:r>
            <a:r>
              <a:rPr b="1" lang="tr-TR" sz="1800" spc="-1" strike="noStrike">
                <a:solidFill>
                  <a:srgbClr val="000000"/>
                </a:solidFill>
                <a:latin typeface="Century Gothic"/>
              </a:rPr>
              <a:t>is </a:t>
            </a:r>
            <a:r>
              <a:rPr b="1" lang="en-US" sz="1800" spc="-1" strike="noStrike">
                <a:solidFill>
                  <a:srgbClr val="000000"/>
                </a:solidFill>
                <a:latin typeface="Century Gothic"/>
              </a:rPr>
              <a:t>the heart of the planning problem</a:t>
            </a:r>
            <a:r>
              <a:rPr b="1" lang="tr-TR" sz="1800" spc="-1" strike="noStrike">
                <a:solidFill>
                  <a:srgbClr val="000000"/>
                </a:solidFill>
                <a:latin typeface="Century Gothic"/>
              </a:rPr>
              <a:t>.</a:t>
            </a:r>
            <a:endParaRPr b="0" lang="en-US" sz="1800" spc="-1" strike="noStrike">
              <a:solidFill>
                <a:srgbClr val="000000"/>
              </a:solidFill>
              <a:latin typeface="Century Gothic"/>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TM03457510[[fn=Savon]]</Template>
  <TotalTime>185</TotalTime>
  <Application>LibreOffice/6.4.2.2$Windows_X86_64 LibreOffice_project/4e471d8c02c9c90f512f7f9ead8875b57fcb1ec3</Application>
  <Words>1314</Words>
  <Paragraphs>103</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2020-02-25T13:56:59Z</dcterms:created>
  <dc:creator>SEDATAKEL</dc:creator>
  <dc:description/>
  <dc:language>en-GB</dc:language>
  <cp:lastModifiedBy/>
  <dcterms:modified xsi:type="dcterms:W3CDTF">2020-04-15T12:53:54Z</dcterms:modified>
  <cp:revision>48</cp:revision>
  <dc:subject/>
  <dc:title>Practical Planning: Extending the Classical AI Planning Paradigm   David E. Wilkins  Artificial Intelligence Center  SRI International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4</vt:i4>
  </property>
  <property fmtid="{D5CDD505-2E9C-101B-9397-08002B2CF9AE}" pid="8" name="PresentationFormat">
    <vt:lpwstr>Widescreen</vt:lpwstr>
  </property>
  <property fmtid="{D5CDD505-2E9C-101B-9397-08002B2CF9AE}" pid="9" name="ScaleCrop">
    <vt:bool>0</vt:bool>
  </property>
  <property fmtid="{D5CDD505-2E9C-101B-9397-08002B2CF9AE}" pid="10" name="ShareDoc">
    <vt:bool>0</vt:bool>
  </property>
  <property fmtid="{D5CDD505-2E9C-101B-9397-08002B2CF9AE}" pid="11" name="Slides">
    <vt:i4>17</vt:i4>
  </property>
</Properties>
</file>