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6" r:id="rId4"/>
    <p:sldId id="263" r:id="rId5"/>
    <p:sldId id="258" r:id="rId6"/>
    <p:sldId id="265" r:id="rId7"/>
    <p:sldId id="259" r:id="rId8"/>
    <p:sldId id="260" r:id="rId9"/>
    <p:sldId id="262" r:id="rId10"/>
    <p:sldId id="261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2101D-8A08-BF4E-B073-50C076E386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856BCACA-7327-BA4C-841F-7677FDB62D56}">
      <dgm:prSet/>
      <dgm:spPr/>
      <dgm:t>
        <a:bodyPr/>
        <a:lstStyle/>
        <a:p>
          <a:r>
            <a:rPr lang="en-US"/>
            <a:t>A Versatile Multi-Robot Monte Carlo Tree Search Planner for On-Line Coverage Path Planning</a:t>
          </a:r>
          <a:endParaRPr lang="tr-TR"/>
        </a:p>
      </dgm:t>
    </dgm:pt>
    <dgm:pt modelId="{DBABE83B-619A-8B4B-A187-67098D95727B}" type="parTrans" cxnId="{09350D34-E663-274F-84E6-80DE5DEFA31A}">
      <dgm:prSet/>
      <dgm:spPr/>
      <dgm:t>
        <a:bodyPr/>
        <a:lstStyle/>
        <a:p>
          <a:endParaRPr lang="tr-TR"/>
        </a:p>
      </dgm:t>
    </dgm:pt>
    <dgm:pt modelId="{FFDD0208-998F-AA44-8C1E-35EDE3B6DEC5}" type="sibTrans" cxnId="{09350D34-E663-274F-84E6-80DE5DEFA31A}">
      <dgm:prSet/>
      <dgm:spPr/>
      <dgm:t>
        <a:bodyPr/>
        <a:lstStyle/>
        <a:p>
          <a:endParaRPr lang="tr-TR"/>
        </a:p>
      </dgm:t>
    </dgm:pt>
    <dgm:pt modelId="{D4CF98D2-CC2D-374D-96C4-2AA2A0BB94A0}" type="pres">
      <dgm:prSet presAssocID="{CE12101D-8A08-BF4E-B073-50C076E38639}" presName="linear" presStyleCnt="0">
        <dgm:presLayoutVars>
          <dgm:animLvl val="lvl"/>
          <dgm:resizeHandles val="exact"/>
        </dgm:presLayoutVars>
      </dgm:prSet>
      <dgm:spPr/>
    </dgm:pt>
    <dgm:pt modelId="{59BBBF40-BE5B-6148-A4CE-F29DA1D62038}" type="pres">
      <dgm:prSet presAssocID="{856BCACA-7327-BA4C-841F-7677FDB62D5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9350D34-E663-274F-84E6-80DE5DEFA31A}" srcId="{CE12101D-8A08-BF4E-B073-50C076E38639}" destId="{856BCACA-7327-BA4C-841F-7677FDB62D56}" srcOrd="0" destOrd="0" parTransId="{DBABE83B-619A-8B4B-A187-67098D95727B}" sibTransId="{FFDD0208-998F-AA44-8C1E-35EDE3B6DEC5}"/>
    <dgm:cxn modelId="{6E8CA2B1-9AF7-AC45-A059-AB05D2DA526F}" type="presOf" srcId="{856BCACA-7327-BA4C-841F-7677FDB62D56}" destId="{59BBBF40-BE5B-6148-A4CE-F29DA1D62038}" srcOrd="0" destOrd="0" presId="urn:microsoft.com/office/officeart/2005/8/layout/vList2"/>
    <dgm:cxn modelId="{F94575F4-481A-6A44-BE03-EE3C47EB1DE8}" type="presOf" srcId="{CE12101D-8A08-BF4E-B073-50C076E38639}" destId="{D4CF98D2-CC2D-374D-96C4-2AA2A0BB94A0}" srcOrd="0" destOrd="0" presId="urn:microsoft.com/office/officeart/2005/8/layout/vList2"/>
    <dgm:cxn modelId="{317459CA-EDC2-2A43-B6E0-5DB08C8D7BAD}" type="presParOf" srcId="{D4CF98D2-CC2D-374D-96C4-2AA2A0BB94A0}" destId="{59BBBF40-BE5B-6148-A4CE-F29DA1D620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3A0215-9805-E849-B54E-8F4305A360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62E71ADA-B0A8-3D4D-B5B8-A60C82266A68}">
      <dgm:prSet/>
      <dgm:spPr/>
      <dgm:t>
        <a:bodyPr/>
        <a:lstStyle/>
        <a:p>
          <a:r>
            <a:rPr lang="en-US"/>
            <a:t>Introduction</a:t>
          </a:r>
          <a:endParaRPr lang="tr-TR"/>
        </a:p>
      </dgm:t>
    </dgm:pt>
    <dgm:pt modelId="{46A209E3-1D81-054D-8C60-0992197DB0B6}" type="parTrans" cxnId="{57E290EC-1610-644D-AB55-D7E77BAE3A3E}">
      <dgm:prSet/>
      <dgm:spPr/>
      <dgm:t>
        <a:bodyPr/>
        <a:lstStyle/>
        <a:p>
          <a:endParaRPr lang="tr-TR"/>
        </a:p>
      </dgm:t>
    </dgm:pt>
    <dgm:pt modelId="{28E8B782-1AA6-3B49-9B75-C3C633A6577F}" type="sibTrans" cxnId="{57E290EC-1610-644D-AB55-D7E77BAE3A3E}">
      <dgm:prSet/>
      <dgm:spPr/>
      <dgm:t>
        <a:bodyPr/>
        <a:lstStyle/>
        <a:p>
          <a:endParaRPr lang="tr-TR"/>
        </a:p>
      </dgm:t>
    </dgm:pt>
    <dgm:pt modelId="{378CF781-9BB8-B447-8E5C-62A2EC403FB1}" type="pres">
      <dgm:prSet presAssocID="{8E3A0215-9805-E849-B54E-8F4305A36098}" presName="linear" presStyleCnt="0">
        <dgm:presLayoutVars>
          <dgm:animLvl val="lvl"/>
          <dgm:resizeHandles val="exact"/>
        </dgm:presLayoutVars>
      </dgm:prSet>
      <dgm:spPr/>
    </dgm:pt>
    <dgm:pt modelId="{4C6A3511-40CF-814F-938C-028790BEEC09}" type="pres">
      <dgm:prSet presAssocID="{62E71ADA-B0A8-3D4D-B5B8-A60C82266A6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8D00A86-66C2-FE45-9696-DAD86ECF46D2}" type="presOf" srcId="{8E3A0215-9805-E849-B54E-8F4305A36098}" destId="{378CF781-9BB8-B447-8E5C-62A2EC403FB1}" srcOrd="0" destOrd="0" presId="urn:microsoft.com/office/officeart/2005/8/layout/vList2"/>
    <dgm:cxn modelId="{826301C2-A490-E14C-A003-D18A09646623}" type="presOf" srcId="{62E71ADA-B0A8-3D4D-B5B8-A60C82266A68}" destId="{4C6A3511-40CF-814F-938C-028790BEEC09}" srcOrd="0" destOrd="0" presId="urn:microsoft.com/office/officeart/2005/8/layout/vList2"/>
    <dgm:cxn modelId="{57E290EC-1610-644D-AB55-D7E77BAE3A3E}" srcId="{8E3A0215-9805-E849-B54E-8F4305A36098}" destId="{62E71ADA-B0A8-3D4D-B5B8-A60C82266A68}" srcOrd="0" destOrd="0" parTransId="{46A209E3-1D81-054D-8C60-0992197DB0B6}" sibTransId="{28E8B782-1AA6-3B49-9B75-C3C633A6577F}"/>
    <dgm:cxn modelId="{7F953706-2E57-BB43-B366-38EC2C0C0BB2}" type="presParOf" srcId="{378CF781-9BB8-B447-8E5C-62A2EC403FB1}" destId="{4C6A3511-40CF-814F-938C-028790BEEC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23CCF-CA65-7640-9F91-0AD1F1D82D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866539C2-5A4E-6D4E-84EE-403A77B339F3}">
      <dgm:prSet/>
      <dgm:spPr/>
      <dgm:t>
        <a:bodyPr/>
        <a:lstStyle/>
        <a:p>
          <a:r>
            <a:rPr lang="tr-TR" dirty="0" err="1"/>
            <a:t>Boustrophedon</a:t>
          </a:r>
          <a:r>
            <a:rPr lang="tr-TR" dirty="0"/>
            <a:t> </a:t>
          </a:r>
          <a:r>
            <a:rPr lang="tr-TR" dirty="0" err="1"/>
            <a:t>search</a:t>
          </a:r>
          <a:endParaRPr lang="tr-TR" dirty="0"/>
        </a:p>
      </dgm:t>
    </dgm:pt>
    <dgm:pt modelId="{C8432F8F-6EAE-AE47-BD06-4F6F1D963C3E}" type="parTrans" cxnId="{FA033E6C-4D49-6046-830D-8FC048FC6A84}">
      <dgm:prSet/>
      <dgm:spPr/>
      <dgm:t>
        <a:bodyPr/>
        <a:lstStyle/>
        <a:p>
          <a:endParaRPr lang="tr-TR"/>
        </a:p>
      </dgm:t>
    </dgm:pt>
    <dgm:pt modelId="{C2A30B59-0B1B-974B-82D2-B1DDEF668BED}" type="sibTrans" cxnId="{FA033E6C-4D49-6046-830D-8FC048FC6A84}">
      <dgm:prSet/>
      <dgm:spPr/>
      <dgm:t>
        <a:bodyPr/>
        <a:lstStyle/>
        <a:p>
          <a:endParaRPr lang="tr-TR"/>
        </a:p>
      </dgm:t>
    </dgm:pt>
    <dgm:pt modelId="{066C3021-B6B3-5444-AD70-B1579BDE1180}" type="pres">
      <dgm:prSet presAssocID="{82E23CCF-CA65-7640-9F91-0AD1F1D82D84}" presName="linear" presStyleCnt="0">
        <dgm:presLayoutVars>
          <dgm:animLvl val="lvl"/>
          <dgm:resizeHandles val="exact"/>
        </dgm:presLayoutVars>
      </dgm:prSet>
      <dgm:spPr/>
    </dgm:pt>
    <dgm:pt modelId="{B34C1852-D4DB-CC4A-B8D1-7A5FFA021E91}" type="pres">
      <dgm:prSet presAssocID="{866539C2-5A4E-6D4E-84EE-403A77B339F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A033E6C-4D49-6046-830D-8FC048FC6A84}" srcId="{82E23CCF-CA65-7640-9F91-0AD1F1D82D84}" destId="{866539C2-5A4E-6D4E-84EE-403A77B339F3}" srcOrd="0" destOrd="0" parTransId="{C8432F8F-6EAE-AE47-BD06-4F6F1D963C3E}" sibTransId="{C2A30B59-0B1B-974B-82D2-B1DDEF668BED}"/>
    <dgm:cxn modelId="{29AA626C-9305-FC4D-8C9C-1BBBA6677979}" type="presOf" srcId="{82E23CCF-CA65-7640-9F91-0AD1F1D82D84}" destId="{066C3021-B6B3-5444-AD70-B1579BDE1180}" srcOrd="0" destOrd="0" presId="urn:microsoft.com/office/officeart/2005/8/layout/vList2"/>
    <dgm:cxn modelId="{766C85C5-D525-544C-A067-481A984BED1B}" type="presOf" srcId="{866539C2-5A4E-6D4E-84EE-403A77B339F3}" destId="{B34C1852-D4DB-CC4A-B8D1-7A5FFA021E91}" srcOrd="0" destOrd="0" presId="urn:microsoft.com/office/officeart/2005/8/layout/vList2"/>
    <dgm:cxn modelId="{D063FFC2-3406-2E4B-BCD2-4E4EF7B8340C}" type="presParOf" srcId="{066C3021-B6B3-5444-AD70-B1579BDE1180}" destId="{B34C1852-D4DB-CC4A-B8D1-7A5FFA021E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B15FDA-11DE-9F4D-A584-D85ED634D2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99A99A2F-9E5F-9F40-A4B1-0468DDE6D026}">
      <dgm:prSet/>
      <dgm:spPr/>
      <dgm:t>
        <a:bodyPr/>
        <a:lstStyle/>
        <a:p>
          <a:r>
            <a:rPr lang="en-US"/>
            <a:t>Single Agent </a:t>
          </a:r>
          <a:r>
            <a:rPr lang="tr-TR"/>
            <a:t>Boustrophedon search</a:t>
          </a:r>
        </a:p>
      </dgm:t>
    </dgm:pt>
    <dgm:pt modelId="{A803F0D6-5F18-4D44-858E-3237E219FA65}" type="parTrans" cxnId="{2BEB661C-D1DB-9D4A-BB69-97BC555F6403}">
      <dgm:prSet/>
      <dgm:spPr/>
      <dgm:t>
        <a:bodyPr/>
        <a:lstStyle/>
        <a:p>
          <a:endParaRPr lang="tr-TR"/>
        </a:p>
      </dgm:t>
    </dgm:pt>
    <dgm:pt modelId="{9F69DBB1-F9B9-E74E-BA18-1F0CE6556F40}" type="sibTrans" cxnId="{2BEB661C-D1DB-9D4A-BB69-97BC555F6403}">
      <dgm:prSet/>
      <dgm:spPr/>
      <dgm:t>
        <a:bodyPr/>
        <a:lstStyle/>
        <a:p>
          <a:endParaRPr lang="tr-TR"/>
        </a:p>
      </dgm:t>
    </dgm:pt>
    <dgm:pt modelId="{7E0BE56D-3EAE-0047-A499-D009B7E2F623}" type="pres">
      <dgm:prSet presAssocID="{5FB15FDA-11DE-9F4D-A584-D85ED634D29C}" presName="linear" presStyleCnt="0">
        <dgm:presLayoutVars>
          <dgm:animLvl val="lvl"/>
          <dgm:resizeHandles val="exact"/>
        </dgm:presLayoutVars>
      </dgm:prSet>
      <dgm:spPr/>
    </dgm:pt>
    <dgm:pt modelId="{4361241A-8B9B-0F46-8C81-85E9154E0210}" type="pres">
      <dgm:prSet presAssocID="{99A99A2F-9E5F-9F40-A4B1-0468DDE6D02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BEB661C-D1DB-9D4A-BB69-97BC555F6403}" srcId="{5FB15FDA-11DE-9F4D-A584-D85ED634D29C}" destId="{99A99A2F-9E5F-9F40-A4B1-0468DDE6D026}" srcOrd="0" destOrd="0" parTransId="{A803F0D6-5F18-4D44-858E-3237E219FA65}" sibTransId="{9F69DBB1-F9B9-E74E-BA18-1F0CE6556F40}"/>
    <dgm:cxn modelId="{093EB123-5350-9F45-8DD4-432D10976A4D}" type="presOf" srcId="{99A99A2F-9E5F-9F40-A4B1-0468DDE6D026}" destId="{4361241A-8B9B-0F46-8C81-85E9154E0210}" srcOrd="0" destOrd="0" presId="urn:microsoft.com/office/officeart/2005/8/layout/vList2"/>
    <dgm:cxn modelId="{967E2AE8-CE3A-DF45-BE93-6E3E2505E0F5}" type="presOf" srcId="{5FB15FDA-11DE-9F4D-A584-D85ED634D29C}" destId="{7E0BE56D-3EAE-0047-A499-D009B7E2F623}" srcOrd="0" destOrd="0" presId="urn:microsoft.com/office/officeart/2005/8/layout/vList2"/>
    <dgm:cxn modelId="{7BF6D6A2-698E-8043-A7F4-4829B777336F}" type="presParOf" srcId="{7E0BE56D-3EAE-0047-A499-D009B7E2F623}" destId="{4361241A-8B9B-0F46-8C81-85E9154E02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963046-710E-614E-97D2-0EFFB213B6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AFC65E8-2D07-BA48-8171-CE5ADA476849}">
      <dgm:prSet/>
      <dgm:spPr/>
      <dgm:t>
        <a:bodyPr/>
        <a:lstStyle/>
        <a:p>
          <a:r>
            <a:rPr lang="tr-TR" dirty="0"/>
            <a:t>Monte Carlo </a:t>
          </a:r>
          <a:r>
            <a:rPr lang="tr-TR" dirty="0" err="1"/>
            <a:t>Tree</a:t>
          </a:r>
          <a:r>
            <a:rPr lang="tr-TR" dirty="0"/>
            <a:t> </a:t>
          </a:r>
          <a:r>
            <a:rPr lang="tr-TR" dirty="0" err="1"/>
            <a:t>Search</a:t>
          </a:r>
          <a:r>
            <a:rPr lang="tr-TR" dirty="0"/>
            <a:t> (MCTS)</a:t>
          </a:r>
        </a:p>
      </dgm:t>
    </dgm:pt>
    <dgm:pt modelId="{4200FB54-FD90-F246-8159-52851F64069B}" type="parTrans" cxnId="{878E76F7-ADA2-C348-A245-6AE636ED744B}">
      <dgm:prSet/>
      <dgm:spPr/>
      <dgm:t>
        <a:bodyPr/>
        <a:lstStyle/>
        <a:p>
          <a:endParaRPr lang="tr-TR"/>
        </a:p>
      </dgm:t>
    </dgm:pt>
    <dgm:pt modelId="{D07AAAC8-EFF4-384C-A3D1-F26BA49ACFAF}" type="sibTrans" cxnId="{878E76F7-ADA2-C348-A245-6AE636ED744B}">
      <dgm:prSet/>
      <dgm:spPr/>
      <dgm:t>
        <a:bodyPr/>
        <a:lstStyle/>
        <a:p>
          <a:endParaRPr lang="tr-TR"/>
        </a:p>
      </dgm:t>
    </dgm:pt>
    <dgm:pt modelId="{430678C2-3AA7-CC4C-B570-B0185395191F}" type="pres">
      <dgm:prSet presAssocID="{14963046-710E-614E-97D2-0EFFB213B6A2}" presName="linear" presStyleCnt="0">
        <dgm:presLayoutVars>
          <dgm:animLvl val="lvl"/>
          <dgm:resizeHandles val="exact"/>
        </dgm:presLayoutVars>
      </dgm:prSet>
      <dgm:spPr/>
    </dgm:pt>
    <dgm:pt modelId="{A9FBCBCA-B2C9-F443-97B7-3B8990255F26}" type="pres">
      <dgm:prSet presAssocID="{EAFC65E8-2D07-BA48-8171-CE5ADA47684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B27517B-F4CB-8147-81E2-3E3DD58B10BD}" type="presOf" srcId="{EAFC65E8-2D07-BA48-8171-CE5ADA476849}" destId="{A9FBCBCA-B2C9-F443-97B7-3B8990255F26}" srcOrd="0" destOrd="0" presId="urn:microsoft.com/office/officeart/2005/8/layout/vList2"/>
    <dgm:cxn modelId="{09A69098-02DB-DA4E-A6C6-F40F9AC752AC}" type="presOf" srcId="{14963046-710E-614E-97D2-0EFFB213B6A2}" destId="{430678C2-3AA7-CC4C-B570-B0185395191F}" srcOrd="0" destOrd="0" presId="urn:microsoft.com/office/officeart/2005/8/layout/vList2"/>
    <dgm:cxn modelId="{878E76F7-ADA2-C348-A245-6AE636ED744B}" srcId="{14963046-710E-614E-97D2-0EFFB213B6A2}" destId="{EAFC65E8-2D07-BA48-8171-CE5ADA476849}" srcOrd="0" destOrd="0" parTransId="{4200FB54-FD90-F246-8159-52851F64069B}" sibTransId="{D07AAAC8-EFF4-384C-A3D1-F26BA49ACFAF}"/>
    <dgm:cxn modelId="{EAF120D9-9ABE-E043-837D-5131656737E0}" type="presParOf" srcId="{430678C2-3AA7-CC4C-B570-B0185395191F}" destId="{A9FBCBCA-B2C9-F443-97B7-3B8990255F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7ABEE5-880E-CB4D-9AE0-B3B21466B5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1D4515D4-DF94-B04F-9C40-BE21E2759069}">
      <dgm:prSet/>
      <dgm:spPr/>
      <dgm:t>
        <a:bodyPr/>
        <a:lstStyle/>
        <a:p>
          <a:r>
            <a:rPr lang="en-US"/>
            <a:t>Multi-Robot Coverage Path Planning </a:t>
          </a:r>
          <a:endParaRPr lang="tr-TR"/>
        </a:p>
      </dgm:t>
    </dgm:pt>
    <dgm:pt modelId="{1E49961B-C8C6-C748-B151-FFBC3BD05473}" type="parTrans" cxnId="{B7CE4169-8600-AF45-80B9-5F52BF2A289B}">
      <dgm:prSet/>
      <dgm:spPr/>
      <dgm:t>
        <a:bodyPr/>
        <a:lstStyle/>
        <a:p>
          <a:endParaRPr lang="tr-TR"/>
        </a:p>
      </dgm:t>
    </dgm:pt>
    <dgm:pt modelId="{A4A735C4-A52C-5E43-888E-A656C14544C0}" type="sibTrans" cxnId="{B7CE4169-8600-AF45-80B9-5F52BF2A289B}">
      <dgm:prSet/>
      <dgm:spPr/>
      <dgm:t>
        <a:bodyPr/>
        <a:lstStyle/>
        <a:p>
          <a:endParaRPr lang="tr-TR"/>
        </a:p>
      </dgm:t>
    </dgm:pt>
    <dgm:pt modelId="{5598D914-FB87-FA4A-9057-DC67BA326E79}" type="pres">
      <dgm:prSet presAssocID="{027ABEE5-880E-CB4D-9AE0-B3B21466B5F5}" presName="linear" presStyleCnt="0">
        <dgm:presLayoutVars>
          <dgm:animLvl val="lvl"/>
          <dgm:resizeHandles val="exact"/>
        </dgm:presLayoutVars>
      </dgm:prSet>
      <dgm:spPr/>
    </dgm:pt>
    <dgm:pt modelId="{176B7816-A62D-9644-993B-3B05942AECD8}" type="pres">
      <dgm:prSet presAssocID="{1D4515D4-DF94-B04F-9C40-BE21E275906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D489D4D-C7AF-E24C-A700-36664346872C}" type="presOf" srcId="{1D4515D4-DF94-B04F-9C40-BE21E2759069}" destId="{176B7816-A62D-9644-993B-3B05942AECD8}" srcOrd="0" destOrd="0" presId="urn:microsoft.com/office/officeart/2005/8/layout/vList2"/>
    <dgm:cxn modelId="{B7CE4169-8600-AF45-80B9-5F52BF2A289B}" srcId="{027ABEE5-880E-CB4D-9AE0-B3B21466B5F5}" destId="{1D4515D4-DF94-B04F-9C40-BE21E2759069}" srcOrd="0" destOrd="0" parTransId="{1E49961B-C8C6-C748-B151-FFBC3BD05473}" sibTransId="{A4A735C4-A52C-5E43-888E-A656C14544C0}"/>
    <dgm:cxn modelId="{CD4F4CB1-1D92-654C-AE50-8341F698BF60}" type="presOf" srcId="{027ABEE5-880E-CB4D-9AE0-B3B21466B5F5}" destId="{5598D914-FB87-FA4A-9057-DC67BA326E79}" srcOrd="0" destOrd="0" presId="urn:microsoft.com/office/officeart/2005/8/layout/vList2"/>
    <dgm:cxn modelId="{74F1514B-7278-634E-B056-60696FC1D7FF}" type="presParOf" srcId="{5598D914-FB87-FA4A-9057-DC67BA326E79}" destId="{176B7816-A62D-9644-993B-3B05942AEC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7C6978-3AE0-DA43-A420-B89E091EF6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DAC098FD-184B-3F4E-8C53-9B217034566E}">
      <dgm:prSet/>
      <dgm:spPr/>
      <dgm:t>
        <a:bodyPr/>
        <a:lstStyle/>
        <a:p>
          <a:r>
            <a:rPr lang="en-US"/>
            <a:t>Results</a:t>
          </a:r>
          <a:endParaRPr lang="tr-TR"/>
        </a:p>
      </dgm:t>
    </dgm:pt>
    <dgm:pt modelId="{CE3847D3-1769-5645-9547-9182E1D7F9B9}" type="parTrans" cxnId="{F6A6D7E2-E836-DC48-8E06-34888B9340A3}">
      <dgm:prSet/>
      <dgm:spPr/>
      <dgm:t>
        <a:bodyPr/>
        <a:lstStyle/>
        <a:p>
          <a:endParaRPr lang="tr-TR"/>
        </a:p>
      </dgm:t>
    </dgm:pt>
    <dgm:pt modelId="{9233D9C3-1FD9-3746-9BC6-BC4C4EB1B1E7}" type="sibTrans" cxnId="{F6A6D7E2-E836-DC48-8E06-34888B9340A3}">
      <dgm:prSet/>
      <dgm:spPr/>
      <dgm:t>
        <a:bodyPr/>
        <a:lstStyle/>
        <a:p>
          <a:endParaRPr lang="tr-TR"/>
        </a:p>
      </dgm:t>
    </dgm:pt>
    <dgm:pt modelId="{CEE90FDE-5005-D143-B32B-DB3A0622CA04}" type="pres">
      <dgm:prSet presAssocID="{F17C6978-3AE0-DA43-A420-B89E091EF693}" presName="linear" presStyleCnt="0">
        <dgm:presLayoutVars>
          <dgm:animLvl val="lvl"/>
          <dgm:resizeHandles val="exact"/>
        </dgm:presLayoutVars>
      </dgm:prSet>
      <dgm:spPr/>
    </dgm:pt>
    <dgm:pt modelId="{73D55E5C-8D52-4342-9785-C6DB24B98C8F}" type="pres">
      <dgm:prSet presAssocID="{DAC098FD-184B-3F4E-8C53-9B217034566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3909C00-8019-E646-ADF7-13A98A2A3429}" type="presOf" srcId="{F17C6978-3AE0-DA43-A420-B89E091EF693}" destId="{CEE90FDE-5005-D143-B32B-DB3A0622CA04}" srcOrd="0" destOrd="0" presId="urn:microsoft.com/office/officeart/2005/8/layout/vList2"/>
    <dgm:cxn modelId="{F652642D-F7CE-C14E-B282-1EB5ADD1C083}" type="presOf" srcId="{DAC098FD-184B-3F4E-8C53-9B217034566E}" destId="{73D55E5C-8D52-4342-9785-C6DB24B98C8F}" srcOrd="0" destOrd="0" presId="urn:microsoft.com/office/officeart/2005/8/layout/vList2"/>
    <dgm:cxn modelId="{F6A6D7E2-E836-DC48-8E06-34888B9340A3}" srcId="{F17C6978-3AE0-DA43-A420-B89E091EF693}" destId="{DAC098FD-184B-3F4E-8C53-9B217034566E}" srcOrd="0" destOrd="0" parTransId="{CE3847D3-1769-5645-9547-9182E1D7F9B9}" sibTransId="{9233D9C3-1FD9-3746-9BC6-BC4C4EB1B1E7}"/>
    <dgm:cxn modelId="{2292FE33-0424-954E-95C8-12A958872C64}" type="presParOf" srcId="{CEE90FDE-5005-D143-B32B-DB3A0622CA04}" destId="{73D55E5C-8D52-4342-9785-C6DB24B98C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36EFF5-D4AA-B145-A600-2665F6D71B5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AD95C5F-3343-3A40-9E52-9A1055F454BA}">
      <dgm:prSet/>
      <dgm:spPr/>
      <dgm:t>
        <a:bodyPr/>
        <a:lstStyle/>
        <a:p>
          <a:r>
            <a:rPr lang="en-US"/>
            <a:t>Varying number of robots</a:t>
          </a:r>
          <a:endParaRPr lang="tr-TR"/>
        </a:p>
      </dgm:t>
    </dgm:pt>
    <dgm:pt modelId="{11637B9E-332B-8341-ADBB-1DFF75B10790}" type="parTrans" cxnId="{D60C0B8A-2612-DB40-B1C5-717251DE9D82}">
      <dgm:prSet/>
      <dgm:spPr/>
      <dgm:t>
        <a:bodyPr/>
        <a:lstStyle/>
        <a:p>
          <a:endParaRPr lang="tr-TR"/>
        </a:p>
      </dgm:t>
    </dgm:pt>
    <dgm:pt modelId="{AE886DF8-7BC9-F344-A103-987065161DC1}" type="sibTrans" cxnId="{D60C0B8A-2612-DB40-B1C5-717251DE9D82}">
      <dgm:prSet/>
      <dgm:spPr/>
      <dgm:t>
        <a:bodyPr/>
        <a:lstStyle/>
        <a:p>
          <a:endParaRPr lang="tr-TR"/>
        </a:p>
      </dgm:t>
    </dgm:pt>
    <dgm:pt modelId="{7A369DEA-3541-694F-9EBA-7B25B8530F9A}">
      <dgm:prSet/>
      <dgm:spPr/>
      <dgm:t>
        <a:bodyPr/>
        <a:lstStyle/>
        <a:p>
          <a:r>
            <a:rPr lang="en-US"/>
            <a:t>For robots 3 or more, MCTS performs slightly better than </a:t>
          </a:r>
          <a:r>
            <a:rPr lang="tr-TR"/>
            <a:t>Boustrophedon.</a:t>
          </a:r>
        </a:p>
      </dgm:t>
    </dgm:pt>
    <dgm:pt modelId="{BFA2DAB8-DF2C-CB40-A093-A9FCB163BA1E}" type="parTrans" cxnId="{5C0C4E09-3FAE-244B-A713-E33ED328A999}">
      <dgm:prSet/>
      <dgm:spPr/>
      <dgm:t>
        <a:bodyPr/>
        <a:lstStyle/>
        <a:p>
          <a:endParaRPr lang="tr-TR"/>
        </a:p>
      </dgm:t>
    </dgm:pt>
    <dgm:pt modelId="{27EEAFDA-4D66-934A-8968-3E8C76BD0E7B}" type="sibTrans" cxnId="{5C0C4E09-3FAE-244B-A713-E33ED328A999}">
      <dgm:prSet/>
      <dgm:spPr/>
      <dgm:t>
        <a:bodyPr/>
        <a:lstStyle/>
        <a:p>
          <a:endParaRPr lang="tr-TR"/>
        </a:p>
      </dgm:t>
    </dgm:pt>
    <dgm:pt modelId="{C13B9711-EE24-6C41-8DE2-CFC84D49796E}">
      <dgm:prSet/>
      <dgm:spPr/>
      <dgm:t>
        <a:bodyPr/>
        <a:lstStyle/>
        <a:p>
          <a:r>
            <a:rPr lang="tr-TR"/>
            <a:t>Varying obstacle density</a:t>
          </a:r>
        </a:p>
      </dgm:t>
    </dgm:pt>
    <dgm:pt modelId="{0E535E03-2B0F-7E41-A286-456168832172}" type="parTrans" cxnId="{D797C9AA-042C-2747-99C8-C15050086D32}">
      <dgm:prSet/>
      <dgm:spPr/>
      <dgm:t>
        <a:bodyPr/>
        <a:lstStyle/>
        <a:p>
          <a:endParaRPr lang="tr-TR"/>
        </a:p>
      </dgm:t>
    </dgm:pt>
    <dgm:pt modelId="{8A4CFA4D-49C4-B743-91CD-E412E274C775}" type="sibTrans" cxnId="{D797C9AA-042C-2747-99C8-C15050086D32}">
      <dgm:prSet/>
      <dgm:spPr/>
      <dgm:t>
        <a:bodyPr/>
        <a:lstStyle/>
        <a:p>
          <a:endParaRPr lang="tr-TR"/>
        </a:p>
      </dgm:t>
    </dgm:pt>
    <dgm:pt modelId="{A63ABAAA-E3AE-8846-B44C-5EC9E5778ABD}">
      <dgm:prSet/>
      <dgm:spPr/>
      <dgm:t>
        <a:bodyPr/>
        <a:lstStyle/>
        <a:p>
          <a:r>
            <a:rPr lang="tr-TR"/>
            <a:t>Very slighly increases, if at all, completion time of both algorithms.</a:t>
          </a:r>
        </a:p>
      </dgm:t>
    </dgm:pt>
    <dgm:pt modelId="{3F949D7C-3D50-E546-806A-1DE9C035FA01}" type="parTrans" cxnId="{43A01FC0-E38B-F04B-BB7F-C3779F0126E5}">
      <dgm:prSet/>
      <dgm:spPr/>
      <dgm:t>
        <a:bodyPr/>
        <a:lstStyle/>
        <a:p>
          <a:endParaRPr lang="tr-TR"/>
        </a:p>
      </dgm:t>
    </dgm:pt>
    <dgm:pt modelId="{CFC4B70C-7206-4E44-890F-66B84FEB9F8E}" type="sibTrans" cxnId="{43A01FC0-E38B-F04B-BB7F-C3779F0126E5}">
      <dgm:prSet/>
      <dgm:spPr/>
      <dgm:t>
        <a:bodyPr/>
        <a:lstStyle/>
        <a:p>
          <a:endParaRPr lang="tr-TR"/>
        </a:p>
      </dgm:t>
    </dgm:pt>
    <dgm:pt modelId="{EEF77545-8FBB-524E-811E-016DB0BF916D}">
      <dgm:prSet/>
      <dgm:spPr/>
      <dgm:t>
        <a:bodyPr/>
        <a:lstStyle/>
        <a:p>
          <a:r>
            <a:rPr lang="tr-TR"/>
            <a:t>No significance change in comparison.</a:t>
          </a:r>
        </a:p>
      </dgm:t>
    </dgm:pt>
    <dgm:pt modelId="{383CDB53-76B7-634F-9655-B8A357E61655}" type="parTrans" cxnId="{B00DAD65-BBF4-C54F-8A3A-D4C1937CB438}">
      <dgm:prSet/>
      <dgm:spPr/>
      <dgm:t>
        <a:bodyPr/>
        <a:lstStyle/>
        <a:p>
          <a:endParaRPr lang="tr-TR"/>
        </a:p>
      </dgm:t>
    </dgm:pt>
    <dgm:pt modelId="{C4338447-2ABC-0F4F-B74D-B768B122A6CF}" type="sibTrans" cxnId="{B00DAD65-BBF4-C54F-8A3A-D4C1937CB438}">
      <dgm:prSet/>
      <dgm:spPr/>
      <dgm:t>
        <a:bodyPr/>
        <a:lstStyle/>
        <a:p>
          <a:endParaRPr lang="tr-TR"/>
        </a:p>
      </dgm:t>
    </dgm:pt>
    <dgm:pt modelId="{F51FC3E0-A13E-C448-9894-4E60E076481B}">
      <dgm:prSet/>
      <dgm:spPr/>
      <dgm:t>
        <a:bodyPr/>
        <a:lstStyle/>
        <a:p>
          <a:r>
            <a:rPr lang="tr-TR"/>
            <a:t>Varying objectives</a:t>
          </a:r>
        </a:p>
      </dgm:t>
    </dgm:pt>
    <dgm:pt modelId="{3F1C0C97-D0F9-7B49-8BB4-EC95AC02F604}" type="parTrans" cxnId="{E7205F48-3F13-CE48-A71E-ADBB41227315}">
      <dgm:prSet/>
      <dgm:spPr/>
      <dgm:t>
        <a:bodyPr/>
        <a:lstStyle/>
        <a:p>
          <a:endParaRPr lang="tr-TR"/>
        </a:p>
      </dgm:t>
    </dgm:pt>
    <dgm:pt modelId="{458CBA5B-8911-EB46-B73D-E5612AE1842B}" type="sibTrans" cxnId="{E7205F48-3F13-CE48-A71E-ADBB41227315}">
      <dgm:prSet/>
      <dgm:spPr/>
      <dgm:t>
        <a:bodyPr/>
        <a:lstStyle/>
        <a:p>
          <a:endParaRPr lang="tr-TR"/>
        </a:p>
      </dgm:t>
    </dgm:pt>
    <dgm:pt modelId="{0235B412-3A00-514A-AEA6-7A06D214A582}">
      <dgm:prSet/>
      <dgm:spPr/>
      <dgm:t>
        <a:bodyPr/>
        <a:lstStyle/>
        <a:p>
          <a:r>
            <a:rPr lang="tr-TR"/>
            <a:t>MCTS requires no change in the algorithm, only objective function is changed.</a:t>
          </a:r>
        </a:p>
      </dgm:t>
    </dgm:pt>
    <dgm:pt modelId="{133234A0-18D4-C344-86D9-013E7D07D046}" type="parTrans" cxnId="{CA8EEA38-8415-F648-842E-FD094CF1F98A}">
      <dgm:prSet/>
      <dgm:spPr/>
      <dgm:t>
        <a:bodyPr/>
        <a:lstStyle/>
        <a:p>
          <a:endParaRPr lang="tr-TR"/>
        </a:p>
      </dgm:t>
    </dgm:pt>
    <dgm:pt modelId="{85774953-9B1C-BA4D-BC43-F349C9400D76}" type="sibTrans" cxnId="{CA8EEA38-8415-F648-842E-FD094CF1F98A}">
      <dgm:prSet/>
      <dgm:spPr/>
      <dgm:t>
        <a:bodyPr/>
        <a:lstStyle/>
        <a:p>
          <a:endParaRPr lang="tr-TR"/>
        </a:p>
      </dgm:t>
    </dgm:pt>
    <dgm:pt modelId="{3DA30070-F7D9-2B49-A9DC-A3A5F07AE5DE}">
      <dgm:prSet/>
      <dgm:spPr/>
      <dgm:t>
        <a:bodyPr/>
        <a:lstStyle/>
        <a:p>
          <a:r>
            <a:rPr lang="tr-TR"/>
            <a:t>Boustrophedon requires addition of other algorithms for coordination.</a:t>
          </a:r>
        </a:p>
      </dgm:t>
    </dgm:pt>
    <dgm:pt modelId="{699951C7-27C9-9842-80B9-9107A69BA6BA}" type="parTrans" cxnId="{4DFAC8D7-C8A0-C241-80ED-8FC4B1A17C88}">
      <dgm:prSet/>
      <dgm:spPr/>
      <dgm:t>
        <a:bodyPr/>
        <a:lstStyle/>
        <a:p>
          <a:endParaRPr lang="tr-TR"/>
        </a:p>
      </dgm:t>
    </dgm:pt>
    <dgm:pt modelId="{5FE6F9F7-2850-AC45-967E-27F3EFA3F309}" type="sibTrans" cxnId="{4DFAC8D7-C8A0-C241-80ED-8FC4B1A17C88}">
      <dgm:prSet/>
      <dgm:spPr/>
      <dgm:t>
        <a:bodyPr/>
        <a:lstStyle/>
        <a:p>
          <a:endParaRPr lang="tr-TR"/>
        </a:p>
      </dgm:t>
    </dgm:pt>
    <dgm:pt modelId="{8D66D91E-727C-EB49-BEAC-F50EE4EF9E69}">
      <dgm:prSet/>
      <dgm:spPr/>
      <dgm:t>
        <a:bodyPr/>
        <a:lstStyle/>
        <a:p>
          <a:r>
            <a:rPr lang="tr-TR"/>
            <a:t>MCTS performs </a:t>
          </a:r>
          <a:r>
            <a:rPr lang="en-US"/>
            <a:t>comparable with “no cost on turning” objectives.</a:t>
          </a:r>
          <a:endParaRPr lang="tr-TR"/>
        </a:p>
      </dgm:t>
    </dgm:pt>
    <dgm:pt modelId="{8C52F4B3-C3D4-AB41-AE6F-3588703B56DB}" type="parTrans" cxnId="{9534FB0D-FAB5-2344-81ED-61EF41DB1219}">
      <dgm:prSet/>
      <dgm:spPr/>
      <dgm:t>
        <a:bodyPr/>
        <a:lstStyle/>
        <a:p>
          <a:endParaRPr lang="tr-TR"/>
        </a:p>
      </dgm:t>
    </dgm:pt>
    <dgm:pt modelId="{523EDFA9-8C5B-F24F-8F0A-E79B01BD0FC8}" type="sibTrans" cxnId="{9534FB0D-FAB5-2344-81ED-61EF41DB1219}">
      <dgm:prSet/>
      <dgm:spPr/>
      <dgm:t>
        <a:bodyPr/>
        <a:lstStyle/>
        <a:p>
          <a:endParaRPr lang="tr-TR"/>
        </a:p>
      </dgm:t>
    </dgm:pt>
    <dgm:pt modelId="{4708767C-7BC7-2E44-A9A8-8D990C4A545C}">
      <dgm:prSet/>
      <dgm:spPr/>
      <dgm:t>
        <a:bodyPr/>
        <a:lstStyle/>
        <a:p>
          <a:r>
            <a:rPr lang="en-US"/>
            <a:t>(no left turn, no right turn, no cost on turning)</a:t>
          </a:r>
          <a:endParaRPr lang="tr-TR"/>
        </a:p>
      </dgm:t>
    </dgm:pt>
    <dgm:pt modelId="{2F9C5553-34FD-AC43-AEB2-C8897A56F8DD}" type="parTrans" cxnId="{5550DC9D-1EFF-A245-9AD3-F669B0687E23}">
      <dgm:prSet/>
      <dgm:spPr/>
      <dgm:t>
        <a:bodyPr/>
        <a:lstStyle/>
        <a:p>
          <a:endParaRPr lang="tr-TR"/>
        </a:p>
      </dgm:t>
    </dgm:pt>
    <dgm:pt modelId="{F24E4F15-8468-5546-A074-D93D470D71A9}" type="sibTrans" cxnId="{5550DC9D-1EFF-A245-9AD3-F669B0687E23}">
      <dgm:prSet/>
      <dgm:spPr/>
      <dgm:t>
        <a:bodyPr/>
        <a:lstStyle/>
        <a:p>
          <a:endParaRPr lang="tr-TR"/>
        </a:p>
      </dgm:t>
    </dgm:pt>
    <dgm:pt modelId="{3E3A47B8-FB65-9248-B6F9-8E136CA7B0D6}" type="pres">
      <dgm:prSet presAssocID="{6436EFF5-D4AA-B145-A600-2665F6D71B5A}" presName="linear" presStyleCnt="0">
        <dgm:presLayoutVars>
          <dgm:dir/>
          <dgm:animLvl val="lvl"/>
          <dgm:resizeHandles val="exact"/>
        </dgm:presLayoutVars>
      </dgm:prSet>
      <dgm:spPr/>
    </dgm:pt>
    <dgm:pt modelId="{089862D5-42E2-A14A-8B1C-BA84D46A7B3F}" type="pres">
      <dgm:prSet presAssocID="{3AD95C5F-3343-3A40-9E52-9A1055F454BA}" presName="parentLin" presStyleCnt="0"/>
      <dgm:spPr/>
    </dgm:pt>
    <dgm:pt modelId="{C879D0D1-75AE-CE46-825E-0F206F73A063}" type="pres">
      <dgm:prSet presAssocID="{3AD95C5F-3343-3A40-9E52-9A1055F454BA}" presName="parentLeftMargin" presStyleLbl="node1" presStyleIdx="0" presStyleCnt="3"/>
      <dgm:spPr/>
    </dgm:pt>
    <dgm:pt modelId="{E2CADDB9-83C3-954C-96E9-406321BB63AC}" type="pres">
      <dgm:prSet presAssocID="{3AD95C5F-3343-3A40-9E52-9A1055F454B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F1D1A2-00D8-5843-AD06-2BBA93B6400B}" type="pres">
      <dgm:prSet presAssocID="{3AD95C5F-3343-3A40-9E52-9A1055F454BA}" presName="negativeSpace" presStyleCnt="0"/>
      <dgm:spPr/>
    </dgm:pt>
    <dgm:pt modelId="{AB682CC4-8546-EC4C-8AD9-43347FAAF591}" type="pres">
      <dgm:prSet presAssocID="{3AD95C5F-3343-3A40-9E52-9A1055F454BA}" presName="childText" presStyleLbl="conFgAcc1" presStyleIdx="0" presStyleCnt="3">
        <dgm:presLayoutVars>
          <dgm:bulletEnabled val="1"/>
        </dgm:presLayoutVars>
      </dgm:prSet>
      <dgm:spPr/>
    </dgm:pt>
    <dgm:pt modelId="{78D8798C-353A-8C48-BA48-173807AAAB3A}" type="pres">
      <dgm:prSet presAssocID="{AE886DF8-7BC9-F344-A103-987065161DC1}" presName="spaceBetweenRectangles" presStyleCnt="0"/>
      <dgm:spPr/>
    </dgm:pt>
    <dgm:pt modelId="{10504883-AED4-F54A-828E-49F441D0B1A2}" type="pres">
      <dgm:prSet presAssocID="{C13B9711-EE24-6C41-8DE2-CFC84D49796E}" presName="parentLin" presStyleCnt="0"/>
      <dgm:spPr/>
    </dgm:pt>
    <dgm:pt modelId="{E28CC15F-6421-EA4C-ACB7-01D84D53E2CC}" type="pres">
      <dgm:prSet presAssocID="{C13B9711-EE24-6C41-8DE2-CFC84D49796E}" presName="parentLeftMargin" presStyleLbl="node1" presStyleIdx="0" presStyleCnt="3"/>
      <dgm:spPr/>
    </dgm:pt>
    <dgm:pt modelId="{40F2FAC3-F337-6E45-92FF-399B876078CC}" type="pres">
      <dgm:prSet presAssocID="{C13B9711-EE24-6C41-8DE2-CFC84D4979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F3D994-D7F5-BC48-A645-88BEF246242B}" type="pres">
      <dgm:prSet presAssocID="{C13B9711-EE24-6C41-8DE2-CFC84D49796E}" presName="negativeSpace" presStyleCnt="0"/>
      <dgm:spPr/>
    </dgm:pt>
    <dgm:pt modelId="{A3BF72BA-7490-FF4C-884A-20997977F9D7}" type="pres">
      <dgm:prSet presAssocID="{C13B9711-EE24-6C41-8DE2-CFC84D49796E}" presName="childText" presStyleLbl="conFgAcc1" presStyleIdx="1" presStyleCnt="3">
        <dgm:presLayoutVars>
          <dgm:bulletEnabled val="1"/>
        </dgm:presLayoutVars>
      </dgm:prSet>
      <dgm:spPr/>
    </dgm:pt>
    <dgm:pt modelId="{DC051023-95BE-054B-92C5-21C2AFB8FBF4}" type="pres">
      <dgm:prSet presAssocID="{8A4CFA4D-49C4-B743-91CD-E412E274C775}" presName="spaceBetweenRectangles" presStyleCnt="0"/>
      <dgm:spPr/>
    </dgm:pt>
    <dgm:pt modelId="{1F831351-8C56-9E41-B1AD-43CF309CFF01}" type="pres">
      <dgm:prSet presAssocID="{F51FC3E0-A13E-C448-9894-4E60E076481B}" presName="parentLin" presStyleCnt="0"/>
      <dgm:spPr/>
    </dgm:pt>
    <dgm:pt modelId="{B1CD69C8-BA32-4B45-A359-705AD1407C07}" type="pres">
      <dgm:prSet presAssocID="{F51FC3E0-A13E-C448-9894-4E60E076481B}" presName="parentLeftMargin" presStyleLbl="node1" presStyleIdx="1" presStyleCnt="3"/>
      <dgm:spPr/>
    </dgm:pt>
    <dgm:pt modelId="{A8E1B556-50D4-E245-8350-7AE5D6C2DEF4}" type="pres">
      <dgm:prSet presAssocID="{F51FC3E0-A13E-C448-9894-4E60E076481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A9AEC4-8544-E14C-8E1B-2581F4488CBB}" type="pres">
      <dgm:prSet presAssocID="{F51FC3E0-A13E-C448-9894-4E60E076481B}" presName="negativeSpace" presStyleCnt="0"/>
      <dgm:spPr/>
    </dgm:pt>
    <dgm:pt modelId="{585C4185-7EDB-1840-870A-B15BC520EB88}" type="pres">
      <dgm:prSet presAssocID="{F51FC3E0-A13E-C448-9894-4E60E076481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BE6BA02-AC07-4345-8363-862BAF2ECB5E}" type="presOf" srcId="{0235B412-3A00-514A-AEA6-7A06D214A582}" destId="{585C4185-7EDB-1840-870A-B15BC520EB88}" srcOrd="0" destOrd="0" presId="urn:microsoft.com/office/officeart/2005/8/layout/list1"/>
    <dgm:cxn modelId="{5C0C4E09-3FAE-244B-A713-E33ED328A999}" srcId="{3AD95C5F-3343-3A40-9E52-9A1055F454BA}" destId="{7A369DEA-3541-694F-9EBA-7B25B8530F9A}" srcOrd="0" destOrd="0" parTransId="{BFA2DAB8-DF2C-CB40-A093-A9FCB163BA1E}" sibTransId="{27EEAFDA-4D66-934A-8968-3E8C76BD0E7B}"/>
    <dgm:cxn modelId="{9534FB0D-FAB5-2344-81ED-61EF41DB1219}" srcId="{F51FC3E0-A13E-C448-9894-4E60E076481B}" destId="{8D66D91E-727C-EB49-BEAC-F50EE4EF9E69}" srcOrd="2" destOrd="0" parTransId="{8C52F4B3-C3D4-AB41-AE6F-3588703B56DB}" sibTransId="{523EDFA9-8C5B-F24F-8F0A-E79B01BD0FC8}"/>
    <dgm:cxn modelId="{AC112611-0777-F840-9E55-217E058966F3}" type="presOf" srcId="{3AD95C5F-3343-3A40-9E52-9A1055F454BA}" destId="{E2CADDB9-83C3-954C-96E9-406321BB63AC}" srcOrd="1" destOrd="0" presId="urn:microsoft.com/office/officeart/2005/8/layout/list1"/>
    <dgm:cxn modelId="{45DCC019-2110-E448-8BA0-8C2ADD601067}" type="presOf" srcId="{8D66D91E-727C-EB49-BEAC-F50EE4EF9E69}" destId="{585C4185-7EDB-1840-870A-B15BC520EB88}" srcOrd="0" destOrd="2" presId="urn:microsoft.com/office/officeart/2005/8/layout/list1"/>
    <dgm:cxn modelId="{8B4FCE20-4E30-F14C-90D1-4329BCD35485}" type="presOf" srcId="{F51FC3E0-A13E-C448-9894-4E60E076481B}" destId="{A8E1B556-50D4-E245-8350-7AE5D6C2DEF4}" srcOrd="1" destOrd="0" presId="urn:microsoft.com/office/officeart/2005/8/layout/list1"/>
    <dgm:cxn modelId="{56DB832D-D797-E647-AFAD-B738CB74AC89}" type="presOf" srcId="{6436EFF5-D4AA-B145-A600-2665F6D71B5A}" destId="{3E3A47B8-FB65-9248-B6F9-8E136CA7B0D6}" srcOrd="0" destOrd="0" presId="urn:microsoft.com/office/officeart/2005/8/layout/list1"/>
    <dgm:cxn modelId="{23045C37-A3B6-E246-B6BF-98CA93DE189D}" type="presOf" srcId="{3AD95C5F-3343-3A40-9E52-9A1055F454BA}" destId="{C879D0D1-75AE-CE46-825E-0F206F73A063}" srcOrd="0" destOrd="0" presId="urn:microsoft.com/office/officeart/2005/8/layout/list1"/>
    <dgm:cxn modelId="{CA8EEA38-8415-F648-842E-FD094CF1F98A}" srcId="{F51FC3E0-A13E-C448-9894-4E60E076481B}" destId="{0235B412-3A00-514A-AEA6-7A06D214A582}" srcOrd="0" destOrd="0" parTransId="{133234A0-18D4-C344-86D9-013E7D07D046}" sibTransId="{85774953-9B1C-BA4D-BC43-F349C9400D76}"/>
    <dgm:cxn modelId="{E7205F48-3F13-CE48-A71E-ADBB41227315}" srcId="{6436EFF5-D4AA-B145-A600-2665F6D71B5A}" destId="{F51FC3E0-A13E-C448-9894-4E60E076481B}" srcOrd="2" destOrd="0" parTransId="{3F1C0C97-D0F9-7B49-8BB4-EC95AC02F604}" sibTransId="{458CBA5B-8911-EB46-B73D-E5612AE1842B}"/>
    <dgm:cxn modelId="{B00DAD65-BBF4-C54F-8A3A-D4C1937CB438}" srcId="{C13B9711-EE24-6C41-8DE2-CFC84D49796E}" destId="{EEF77545-8FBB-524E-811E-016DB0BF916D}" srcOrd="1" destOrd="0" parTransId="{383CDB53-76B7-634F-9655-B8A357E61655}" sibTransId="{C4338447-2ABC-0F4F-B74D-B768B122A6CF}"/>
    <dgm:cxn modelId="{B13A556A-8D42-EC42-B61C-67312A639D6F}" type="presOf" srcId="{EEF77545-8FBB-524E-811E-016DB0BF916D}" destId="{A3BF72BA-7490-FF4C-884A-20997977F9D7}" srcOrd="0" destOrd="1" presId="urn:microsoft.com/office/officeart/2005/8/layout/list1"/>
    <dgm:cxn modelId="{C4AE316E-4FBC-6940-B994-7E3A4636DC48}" type="presOf" srcId="{3DA30070-F7D9-2B49-A9DC-A3A5F07AE5DE}" destId="{585C4185-7EDB-1840-870A-B15BC520EB88}" srcOrd="0" destOrd="1" presId="urn:microsoft.com/office/officeart/2005/8/layout/list1"/>
    <dgm:cxn modelId="{12144D6E-5E60-B749-A3B0-CE2E5D6D4ADC}" type="presOf" srcId="{A63ABAAA-E3AE-8846-B44C-5EC9E5778ABD}" destId="{A3BF72BA-7490-FF4C-884A-20997977F9D7}" srcOrd="0" destOrd="0" presId="urn:microsoft.com/office/officeart/2005/8/layout/list1"/>
    <dgm:cxn modelId="{88468B81-386A-A241-A005-AC18288D4AE8}" type="presOf" srcId="{C13B9711-EE24-6C41-8DE2-CFC84D49796E}" destId="{40F2FAC3-F337-6E45-92FF-399B876078CC}" srcOrd="1" destOrd="0" presId="urn:microsoft.com/office/officeart/2005/8/layout/list1"/>
    <dgm:cxn modelId="{D60C0B8A-2612-DB40-B1C5-717251DE9D82}" srcId="{6436EFF5-D4AA-B145-A600-2665F6D71B5A}" destId="{3AD95C5F-3343-3A40-9E52-9A1055F454BA}" srcOrd="0" destOrd="0" parTransId="{11637B9E-332B-8341-ADBB-1DFF75B10790}" sibTransId="{AE886DF8-7BC9-F344-A103-987065161DC1}"/>
    <dgm:cxn modelId="{EBC0EA96-5E81-DC47-8D3E-9F0C8501802F}" type="presOf" srcId="{4708767C-7BC7-2E44-A9A8-8D990C4A545C}" destId="{585C4185-7EDB-1840-870A-B15BC520EB88}" srcOrd="0" destOrd="3" presId="urn:microsoft.com/office/officeart/2005/8/layout/list1"/>
    <dgm:cxn modelId="{5550DC9D-1EFF-A245-9AD3-F669B0687E23}" srcId="{8D66D91E-727C-EB49-BEAC-F50EE4EF9E69}" destId="{4708767C-7BC7-2E44-A9A8-8D990C4A545C}" srcOrd="0" destOrd="0" parTransId="{2F9C5553-34FD-AC43-AEB2-C8897A56F8DD}" sibTransId="{F24E4F15-8468-5546-A074-D93D470D71A9}"/>
    <dgm:cxn modelId="{216564A7-8D43-FC4A-AC73-937F2F9D75AC}" type="presOf" srcId="{F51FC3E0-A13E-C448-9894-4E60E076481B}" destId="{B1CD69C8-BA32-4B45-A359-705AD1407C07}" srcOrd="0" destOrd="0" presId="urn:microsoft.com/office/officeart/2005/8/layout/list1"/>
    <dgm:cxn modelId="{D797C9AA-042C-2747-99C8-C15050086D32}" srcId="{6436EFF5-D4AA-B145-A600-2665F6D71B5A}" destId="{C13B9711-EE24-6C41-8DE2-CFC84D49796E}" srcOrd="1" destOrd="0" parTransId="{0E535E03-2B0F-7E41-A286-456168832172}" sibTransId="{8A4CFA4D-49C4-B743-91CD-E412E274C775}"/>
    <dgm:cxn modelId="{43A01FC0-E38B-F04B-BB7F-C3779F0126E5}" srcId="{C13B9711-EE24-6C41-8DE2-CFC84D49796E}" destId="{A63ABAAA-E3AE-8846-B44C-5EC9E5778ABD}" srcOrd="0" destOrd="0" parTransId="{3F949D7C-3D50-E546-806A-1DE9C035FA01}" sibTransId="{CFC4B70C-7206-4E44-890F-66B84FEB9F8E}"/>
    <dgm:cxn modelId="{463793C2-A094-004F-ABF6-8C6CFF0B693B}" type="presOf" srcId="{7A369DEA-3541-694F-9EBA-7B25B8530F9A}" destId="{AB682CC4-8546-EC4C-8AD9-43347FAAF591}" srcOrd="0" destOrd="0" presId="urn:microsoft.com/office/officeart/2005/8/layout/list1"/>
    <dgm:cxn modelId="{4DFAC8D7-C8A0-C241-80ED-8FC4B1A17C88}" srcId="{F51FC3E0-A13E-C448-9894-4E60E076481B}" destId="{3DA30070-F7D9-2B49-A9DC-A3A5F07AE5DE}" srcOrd="1" destOrd="0" parTransId="{699951C7-27C9-9842-80B9-9107A69BA6BA}" sibTransId="{5FE6F9F7-2850-AC45-967E-27F3EFA3F309}"/>
    <dgm:cxn modelId="{2225CAD7-FF27-604E-856C-A700A1C9D402}" type="presOf" srcId="{C13B9711-EE24-6C41-8DE2-CFC84D49796E}" destId="{E28CC15F-6421-EA4C-ACB7-01D84D53E2CC}" srcOrd="0" destOrd="0" presId="urn:microsoft.com/office/officeart/2005/8/layout/list1"/>
    <dgm:cxn modelId="{1A88D849-B136-BA42-936A-9434EB6B5A43}" type="presParOf" srcId="{3E3A47B8-FB65-9248-B6F9-8E136CA7B0D6}" destId="{089862D5-42E2-A14A-8B1C-BA84D46A7B3F}" srcOrd="0" destOrd="0" presId="urn:microsoft.com/office/officeart/2005/8/layout/list1"/>
    <dgm:cxn modelId="{61EABD5E-5BD9-0743-92F2-FB9245BC4A43}" type="presParOf" srcId="{089862D5-42E2-A14A-8B1C-BA84D46A7B3F}" destId="{C879D0D1-75AE-CE46-825E-0F206F73A063}" srcOrd="0" destOrd="0" presId="urn:microsoft.com/office/officeart/2005/8/layout/list1"/>
    <dgm:cxn modelId="{8EB23139-4F21-3D4F-9C3B-5D38043BBF6B}" type="presParOf" srcId="{089862D5-42E2-A14A-8B1C-BA84D46A7B3F}" destId="{E2CADDB9-83C3-954C-96E9-406321BB63AC}" srcOrd="1" destOrd="0" presId="urn:microsoft.com/office/officeart/2005/8/layout/list1"/>
    <dgm:cxn modelId="{5E595080-3A95-564E-AE9A-4AD68E1334FF}" type="presParOf" srcId="{3E3A47B8-FB65-9248-B6F9-8E136CA7B0D6}" destId="{97F1D1A2-00D8-5843-AD06-2BBA93B6400B}" srcOrd="1" destOrd="0" presId="urn:microsoft.com/office/officeart/2005/8/layout/list1"/>
    <dgm:cxn modelId="{22502E1D-1241-8649-98CA-D5B45320C396}" type="presParOf" srcId="{3E3A47B8-FB65-9248-B6F9-8E136CA7B0D6}" destId="{AB682CC4-8546-EC4C-8AD9-43347FAAF591}" srcOrd="2" destOrd="0" presId="urn:microsoft.com/office/officeart/2005/8/layout/list1"/>
    <dgm:cxn modelId="{CCDA236D-C5CC-3B4D-90C9-B2BB37F9FD89}" type="presParOf" srcId="{3E3A47B8-FB65-9248-B6F9-8E136CA7B0D6}" destId="{78D8798C-353A-8C48-BA48-173807AAAB3A}" srcOrd="3" destOrd="0" presId="urn:microsoft.com/office/officeart/2005/8/layout/list1"/>
    <dgm:cxn modelId="{F37500D6-CFF6-BC46-9CD4-FE99F803B357}" type="presParOf" srcId="{3E3A47B8-FB65-9248-B6F9-8E136CA7B0D6}" destId="{10504883-AED4-F54A-828E-49F441D0B1A2}" srcOrd="4" destOrd="0" presId="urn:microsoft.com/office/officeart/2005/8/layout/list1"/>
    <dgm:cxn modelId="{340C717B-7749-7F47-A737-25A934BB2EB0}" type="presParOf" srcId="{10504883-AED4-F54A-828E-49F441D0B1A2}" destId="{E28CC15F-6421-EA4C-ACB7-01D84D53E2CC}" srcOrd="0" destOrd="0" presId="urn:microsoft.com/office/officeart/2005/8/layout/list1"/>
    <dgm:cxn modelId="{E68B1051-FD74-B944-8533-4378716F88F3}" type="presParOf" srcId="{10504883-AED4-F54A-828E-49F441D0B1A2}" destId="{40F2FAC3-F337-6E45-92FF-399B876078CC}" srcOrd="1" destOrd="0" presId="urn:microsoft.com/office/officeart/2005/8/layout/list1"/>
    <dgm:cxn modelId="{1F5F03E7-28E5-7F46-956A-1FD644553BFF}" type="presParOf" srcId="{3E3A47B8-FB65-9248-B6F9-8E136CA7B0D6}" destId="{FDF3D994-D7F5-BC48-A645-88BEF246242B}" srcOrd="5" destOrd="0" presId="urn:microsoft.com/office/officeart/2005/8/layout/list1"/>
    <dgm:cxn modelId="{CC152C78-4A1B-B740-B162-2DFEFF371101}" type="presParOf" srcId="{3E3A47B8-FB65-9248-B6F9-8E136CA7B0D6}" destId="{A3BF72BA-7490-FF4C-884A-20997977F9D7}" srcOrd="6" destOrd="0" presId="urn:microsoft.com/office/officeart/2005/8/layout/list1"/>
    <dgm:cxn modelId="{83736397-D43D-7241-AF0E-7BE9D00AC7C4}" type="presParOf" srcId="{3E3A47B8-FB65-9248-B6F9-8E136CA7B0D6}" destId="{DC051023-95BE-054B-92C5-21C2AFB8FBF4}" srcOrd="7" destOrd="0" presId="urn:microsoft.com/office/officeart/2005/8/layout/list1"/>
    <dgm:cxn modelId="{3DBF576A-AE08-7F47-93D2-65BAB6744F3A}" type="presParOf" srcId="{3E3A47B8-FB65-9248-B6F9-8E136CA7B0D6}" destId="{1F831351-8C56-9E41-B1AD-43CF309CFF01}" srcOrd="8" destOrd="0" presId="urn:microsoft.com/office/officeart/2005/8/layout/list1"/>
    <dgm:cxn modelId="{E6E3EDAF-C9C3-B44F-AFA0-83DC2FF88BA7}" type="presParOf" srcId="{1F831351-8C56-9E41-B1AD-43CF309CFF01}" destId="{B1CD69C8-BA32-4B45-A359-705AD1407C07}" srcOrd="0" destOrd="0" presId="urn:microsoft.com/office/officeart/2005/8/layout/list1"/>
    <dgm:cxn modelId="{68CB91B6-D9DE-5C42-A5B7-85DC82381798}" type="presParOf" srcId="{1F831351-8C56-9E41-B1AD-43CF309CFF01}" destId="{A8E1B556-50D4-E245-8350-7AE5D6C2DEF4}" srcOrd="1" destOrd="0" presId="urn:microsoft.com/office/officeart/2005/8/layout/list1"/>
    <dgm:cxn modelId="{29FCC6F6-2C72-184D-9A99-0CA02F9FA717}" type="presParOf" srcId="{3E3A47B8-FB65-9248-B6F9-8E136CA7B0D6}" destId="{95A9AEC4-8544-E14C-8E1B-2581F4488CBB}" srcOrd="9" destOrd="0" presId="urn:microsoft.com/office/officeart/2005/8/layout/list1"/>
    <dgm:cxn modelId="{025D9922-31D8-4544-8531-D708389DD0C3}" type="presParOf" srcId="{3E3A47B8-FB65-9248-B6F9-8E136CA7B0D6}" destId="{585C4185-7EDB-1840-870A-B15BC520EB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BBF40-BE5B-6148-A4CE-F29DA1D62038}">
      <dsp:nvSpPr>
        <dsp:cNvPr id="0" name=""/>
        <dsp:cNvSpPr/>
      </dsp:nvSpPr>
      <dsp:spPr>
        <a:xfrm>
          <a:off x="0" y="20130"/>
          <a:ext cx="11034695" cy="3134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A Versatile Multi-Robot Monte Carlo Tree Search Planner for On-Line Coverage Path Planning</a:t>
          </a:r>
          <a:endParaRPr lang="tr-TR" sz="5700" kern="1200"/>
        </a:p>
      </dsp:txBody>
      <dsp:txXfrm>
        <a:off x="153010" y="173140"/>
        <a:ext cx="10728675" cy="2828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A3511-40CF-814F-938C-028790BEEC09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Introduction</a:t>
          </a:r>
          <a:endParaRPr lang="tr-TR" sz="5500" kern="1200"/>
        </a:p>
      </dsp:txBody>
      <dsp:txXfrm>
        <a:off x="64397" y="67590"/>
        <a:ext cx="10386806" cy="1190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C1852-D4DB-CC4A-B8D1-7A5FFA021E91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500" kern="1200" dirty="0" err="1"/>
            <a:t>Boustrophedon</a:t>
          </a:r>
          <a:r>
            <a:rPr lang="tr-TR" sz="5500" kern="1200" dirty="0"/>
            <a:t> </a:t>
          </a:r>
          <a:r>
            <a:rPr lang="tr-TR" sz="5500" kern="1200" dirty="0" err="1"/>
            <a:t>search</a:t>
          </a:r>
          <a:endParaRPr lang="tr-TR" sz="5500" kern="1200" dirty="0"/>
        </a:p>
      </dsp:txBody>
      <dsp:txXfrm>
        <a:off x="64397" y="67590"/>
        <a:ext cx="10386806" cy="1190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1241A-8B9B-0F46-8C81-85E9154E0210}">
      <dsp:nvSpPr>
        <dsp:cNvPr id="0" name=""/>
        <dsp:cNvSpPr/>
      </dsp:nvSpPr>
      <dsp:spPr>
        <a:xfrm>
          <a:off x="0" y="15186"/>
          <a:ext cx="10515600" cy="1295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Single Agent </a:t>
          </a:r>
          <a:r>
            <a:rPr lang="tr-TR" sz="5400" kern="1200"/>
            <a:t>Boustrophedon search</a:t>
          </a:r>
        </a:p>
      </dsp:txBody>
      <dsp:txXfrm>
        <a:off x="63226" y="78412"/>
        <a:ext cx="10389148" cy="11687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BCBCA-B2C9-F443-97B7-3B8990255F26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500" kern="1200" dirty="0"/>
            <a:t>Monte Carlo </a:t>
          </a:r>
          <a:r>
            <a:rPr lang="tr-TR" sz="5500" kern="1200" dirty="0" err="1"/>
            <a:t>Tree</a:t>
          </a:r>
          <a:r>
            <a:rPr lang="tr-TR" sz="5500" kern="1200" dirty="0"/>
            <a:t> </a:t>
          </a:r>
          <a:r>
            <a:rPr lang="tr-TR" sz="5500" kern="1200" dirty="0" err="1"/>
            <a:t>Search</a:t>
          </a:r>
          <a:r>
            <a:rPr lang="tr-TR" sz="5500" kern="1200" dirty="0"/>
            <a:t> (MCTS)</a:t>
          </a:r>
        </a:p>
      </dsp:txBody>
      <dsp:txXfrm>
        <a:off x="64397" y="67590"/>
        <a:ext cx="10386806" cy="1190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B7816-A62D-9644-993B-3B05942AECD8}">
      <dsp:nvSpPr>
        <dsp:cNvPr id="0" name=""/>
        <dsp:cNvSpPr/>
      </dsp:nvSpPr>
      <dsp:spPr>
        <a:xfrm>
          <a:off x="0" y="27178"/>
          <a:ext cx="105156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Multi-Robot Coverage Path Planning </a:t>
          </a:r>
          <a:endParaRPr lang="tr-TR" sz="5300" kern="1200"/>
        </a:p>
      </dsp:txBody>
      <dsp:txXfrm>
        <a:off x="62055" y="89233"/>
        <a:ext cx="10391490" cy="11470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55E5C-8D52-4342-9785-C6DB24B98C8F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Results</a:t>
          </a:r>
          <a:endParaRPr lang="tr-TR" sz="5500" kern="1200"/>
        </a:p>
      </dsp:txBody>
      <dsp:txXfrm>
        <a:off x="64397" y="67590"/>
        <a:ext cx="10386806" cy="11903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82CC4-8546-EC4C-8AD9-43347FAAF591}">
      <dsp:nvSpPr>
        <dsp:cNvPr id="0" name=""/>
        <dsp:cNvSpPr/>
      </dsp:nvSpPr>
      <dsp:spPr>
        <a:xfrm>
          <a:off x="0" y="325134"/>
          <a:ext cx="1051560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For robots 3 or more, MCTS performs slightly better than </a:t>
          </a:r>
          <a:r>
            <a:rPr lang="tr-TR" sz="1700" kern="1200"/>
            <a:t>Boustrophedon.</a:t>
          </a:r>
        </a:p>
      </dsp:txBody>
      <dsp:txXfrm>
        <a:off x="0" y="325134"/>
        <a:ext cx="10515600" cy="722925"/>
      </dsp:txXfrm>
    </dsp:sp>
    <dsp:sp modelId="{E2CADDB9-83C3-954C-96E9-406321BB63AC}">
      <dsp:nvSpPr>
        <dsp:cNvPr id="0" name=""/>
        <dsp:cNvSpPr/>
      </dsp:nvSpPr>
      <dsp:spPr>
        <a:xfrm>
          <a:off x="525780" y="74214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Varying number of robots</a:t>
          </a:r>
          <a:endParaRPr lang="tr-TR" sz="1700" kern="1200"/>
        </a:p>
      </dsp:txBody>
      <dsp:txXfrm>
        <a:off x="550278" y="98712"/>
        <a:ext cx="7311924" cy="452844"/>
      </dsp:txXfrm>
    </dsp:sp>
    <dsp:sp modelId="{A3BF72BA-7490-FF4C-884A-20997977F9D7}">
      <dsp:nvSpPr>
        <dsp:cNvPr id="0" name=""/>
        <dsp:cNvSpPr/>
      </dsp:nvSpPr>
      <dsp:spPr>
        <a:xfrm>
          <a:off x="0" y="1390779"/>
          <a:ext cx="105156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Very slighly increases, if at all, completion time of both algorithms.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No significance change in comparison.</a:t>
          </a:r>
        </a:p>
      </dsp:txBody>
      <dsp:txXfrm>
        <a:off x="0" y="1390779"/>
        <a:ext cx="10515600" cy="990675"/>
      </dsp:txXfrm>
    </dsp:sp>
    <dsp:sp modelId="{40F2FAC3-F337-6E45-92FF-399B876078CC}">
      <dsp:nvSpPr>
        <dsp:cNvPr id="0" name=""/>
        <dsp:cNvSpPr/>
      </dsp:nvSpPr>
      <dsp:spPr>
        <a:xfrm>
          <a:off x="525780" y="1139859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Varying obstacle density</a:t>
          </a:r>
        </a:p>
      </dsp:txBody>
      <dsp:txXfrm>
        <a:off x="550278" y="1164357"/>
        <a:ext cx="7311924" cy="452844"/>
      </dsp:txXfrm>
    </dsp:sp>
    <dsp:sp modelId="{585C4185-7EDB-1840-870A-B15BC520EB88}">
      <dsp:nvSpPr>
        <dsp:cNvPr id="0" name=""/>
        <dsp:cNvSpPr/>
      </dsp:nvSpPr>
      <dsp:spPr>
        <a:xfrm>
          <a:off x="0" y="2724174"/>
          <a:ext cx="10515600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MCTS requires no change in the algorithm, only objective function is changed.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Boustrophedon requires addition of other algorithms for coordination.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MCTS performs </a:t>
          </a:r>
          <a:r>
            <a:rPr lang="en-US" sz="1700" kern="1200"/>
            <a:t>comparable with “no cost on turning” objectives.</a:t>
          </a:r>
          <a:endParaRPr lang="tr-TR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(no left turn, no right turn, no cost on turning)</a:t>
          </a:r>
          <a:endParaRPr lang="tr-TR" sz="1700" kern="1200"/>
        </a:p>
      </dsp:txBody>
      <dsp:txXfrm>
        <a:off x="0" y="2724174"/>
        <a:ext cx="10515600" cy="1552950"/>
      </dsp:txXfrm>
    </dsp:sp>
    <dsp:sp modelId="{A8E1B556-50D4-E245-8350-7AE5D6C2DEF4}">
      <dsp:nvSpPr>
        <dsp:cNvPr id="0" name=""/>
        <dsp:cNvSpPr/>
      </dsp:nvSpPr>
      <dsp:spPr>
        <a:xfrm>
          <a:off x="525780" y="2473254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Varying objectives</a:t>
          </a:r>
        </a:p>
      </dsp:txBody>
      <dsp:txXfrm>
        <a:off x="550278" y="2497752"/>
        <a:ext cx="731192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8C40C2-A5F8-3044-8B18-B844F282E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883ED0F-0B05-FE49-A0BC-52A150310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74DADC-C924-994C-A182-397C15CA4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E83A-06B1-8D49-8A88-52824ECD60E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3867BC-0858-7A42-8762-8C7E02F7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53164F-C4A4-F541-9C7C-C6C9C71B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475-EE7C-4049-8F23-5481BB30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5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11F9DC-B431-E74C-B917-EF952E08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6D7CF89-D84D-4147-AB3A-E4184450D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CEE63C-F1BB-2D49-B176-CDD11752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E83A-06B1-8D49-8A88-52824ECD60E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E4B7596-7E8D-9841-8C71-3B4235C0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8E978C-825A-D542-A394-1F299A6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475-EE7C-4049-8F23-5481BB30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2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B697E32-046F-7242-B622-7BBB597C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3841071-47B2-D242-85D1-D0B3415F4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95D728-AD93-7642-8E6F-0222EB46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E83A-06B1-8D49-8A88-52824ECD60E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260AF3-2C51-6947-BDE3-A45F8C31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0A37DC-E03E-EE46-9589-DF2F0C58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475-EE7C-4049-8F23-5481BB30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F77D4E-5CAE-CA4D-B981-050D7ECF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3FDFB7-A3F2-C344-9B7F-EB59ECB3D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8AB655-A35E-3D42-87FB-3A9A2F9B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E83A-06B1-8D49-8A88-52824ECD60E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B9F6DBF-5C5B-DF4B-973A-C56870BF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F6C47B-C885-9E4B-BAD1-056103DA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475-EE7C-4049-8F23-5481BB30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3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8AD5F5-B090-8F4E-A726-AC009C96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DA232B5-B859-BF4E-8FBA-592825262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75711C-4354-BB44-B653-074E68C3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E83A-06B1-8D49-8A88-52824ECD60E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134C51-1BAC-7646-A2E8-C0F533BF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4313A2-6D49-624C-BEC9-5E7B31F9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475-EE7C-4049-8F23-5481BB30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3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ACEB40-8F58-CF46-9AEC-F0E386C78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1247A3-0D87-B34A-9AE9-4E1AD3567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F8D2811-AAF4-F442-813C-A112C510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B2F24F-C5C5-8443-B151-68CA8AE3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E83A-06B1-8D49-8A88-52824ECD60E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17F71EB-0808-E748-BF36-F0C44237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4FFEE9B-8797-C54A-BC33-EFD59BD6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475-EE7C-4049-8F23-5481BB30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5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CF3F8C-07F5-F046-9A46-989DC559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A7BE02-785E-3941-B1B8-DE48E05C5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50307BD-C2D1-2E41-94F7-977FC6C70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E0D5B79-6881-BF49-A2CE-BB1646999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0553C1E-59B5-3645-8E8C-AECD3B610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0DBA68F-1A5D-3E4A-908C-6B144CCD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E83A-06B1-8D49-8A88-52824ECD60E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7D7FB71-A1AD-5744-81F2-CF220202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0FBFC36-1BCE-164F-819D-0B603F52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475-EE7C-4049-8F23-5481BB30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2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2EC3EF-7D44-8741-9899-A19218FA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2189280-A615-4842-91B3-49148B85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E83A-06B1-8D49-8A88-52824ECD60E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3609436-1B08-A041-AC66-A8053EB9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7D93F80-99F9-B34B-8286-8927FA4B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475-EE7C-4049-8F23-5481BB30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2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529604B-1FF6-F54C-A9EB-2736C4745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E83A-06B1-8D49-8A88-52824ECD60E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B3D6949-8CC9-2F4E-97C1-02621FB6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70FF63A-D3D2-7740-A78B-0958276A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475-EE7C-4049-8F23-5481BB30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1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3DB2A4-4763-154C-A3CE-7A1B0C4B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A392D6-DBC5-9147-9017-998A2F013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255B577-9AB3-B14C-96FE-EFD04DDCD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55CC4D4-8FD4-7E4C-8398-36189251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E83A-06B1-8D49-8A88-52824ECD60E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99C425E-FDB5-484F-B856-98BBAB7B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0B69890-6629-1F4D-9D60-4B3FAA9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475-EE7C-4049-8F23-5481BB30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379206-CD48-B84B-B4B3-E92798099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AA2641B-ADBD-A84D-BE06-BF2CBC695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E4C5B57-8832-2143-9621-E6446BA9F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F307EF-2371-0940-87F3-C552BA4E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E83A-06B1-8D49-8A88-52824ECD60E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86E4FA-224D-9143-81D9-C3A1AE06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72A24AF-1041-A84F-93CD-435EC7EE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475-EE7C-4049-8F23-5481BB30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2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723DF82-47E2-D94B-905F-8FA64A73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3FC18F-C612-504B-9380-C0DA52DD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34527C-0729-CD4F-9AA6-26FFE4A96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E83A-06B1-8D49-8A88-52824ECD60E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E32B32-EF2F-734A-B875-3C6626981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B4DBFC-205B-454E-8F11-EB2B3B393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34475-EE7C-4049-8F23-5481BB30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5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diagramLayout" Target="../diagrams/layout3.xml"/><Relationship Id="rId7" Type="http://schemas.openxmlformats.org/officeDocument/2006/relationships/image" Target="../media/image5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tif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8A9DBC5C-D9BF-6B45-B9DC-5FBF64184172}"/>
              </a:ext>
            </a:extLst>
          </p:cNvPr>
          <p:cNvGraphicFramePr/>
          <p:nvPr/>
        </p:nvGraphicFramePr>
        <p:xfrm>
          <a:off x="578651" y="1122363"/>
          <a:ext cx="11034695" cy="317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t Başlık 2">
            <a:extLst>
              <a:ext uri="{FF2B5EF4-FFF2-40B4-BE49-F238E27FC236}">
                <a16:creationId xmlns:a16="http://schemas.microsoft.com/office/drawing/2014/main" id="{B7E4E5A4-DB13-5A48-AB38-25214B8FA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651" y="4723637"/>
            <a:ext cx="11034695" cy="1481396"/>
          </a:xfrm>
        </p:spPr>
        <p:txBody>
          <a:bodyPr>
            <a:normAutofit/>
          </a:bodyPr>
          <a:lstStyle/>
          <a:p>
            <a:pPr algn="l"/>
            <a:r>
              <a:rPr lang="tr-TR" sz="1100" dirty="0" err="1"/>
              <a:t>Phillip</a:t>
            </a:r>
            <a:r>
              <a:rPr lang="tr-TR" sz="1100" dirty="0"/>
              <a:t> </a:t>
            </a:r>
            <a:r>
              <a:rPr lang="tr-TR" sz="1100" dirty="0" err="1"/>
              <a:t>Hyatt</a:t>
            </a:r>
            <a:r>
              <a:rPr lang="tr-TR" sz="1100" dirty="0"/>
              <a:t> </a:t>
            </a:r>
            <a:r>
              <a:rPr lang="tr-TR" sz="1100" dirty="0" err="1"/>
              <a:t>Zachary</a:t>
            </a:r>
            <a:r>
              <a:rPr lang="tr-TR" sz="1100" dirty="0"/>
              <a:t> </a:t>
            </a:r>
            <a:r>
              <a:rPr lang="tr-TR" sz="1100" dirty="0" err="1"/>
              <a:t>Brock</a:t>
            </a:r>
            <a:r>
              <a:rPr lang="tr-TR" sz="1100" dirty="0"/>
              <a:t> </a:t>
            </a:r>
            <a:r>
              <a:rPr lang="tr-TR" sz="1100" dirty="0" err="1"/>
              <a:t>Marc</a:t>
            </a:r>
            <a:r>
              <a:rPr lang="tr-TR" sz="1100" dirty="0"/>
              <a:t> D. </a:t>
            </a:r>
            <a:r>
              <a:rPr lang="tr-TR" sz="1100" dirty="0" err="1"/>
              <a:t>Killpack</a:t>
            </a:r>
            <a:r>
              <a:rPr lang="tr-TR" sz="1100" dirty="0"/>
              <a:t> </a:t>
            </a:r>
          </a:p>
          <a:p>
            <a:pPr algn="l"/>
            <a:r>
              <a:rPr lang="en-US" sz="1100" dirty="0"/>
              <a:t>Presentation prepared by </a:t>
            </a:r>
          </a:p>
          <a:p>
            <a:pPr algn="l"/>
            <a:r>
              <a:rPr lang="en-US" sz="1100" i="1" dirty="0"/>
              <a:t>Yusuf Kursat Tuncel, </a:t>
            </a:r>
            <a:r>
              <a:rPr lang="en-US" sz="1100" i="1" dirty="0" err="1"/>
              <a:t>Engin</a:t>
            </a:r>
            <a:r>
              <a:rPr lang="en-US" sz="1100" i="1" dirty="0"/>
              <a:t> </a:t>
            </a:r>
            <a:r>
              <a:rPr lang="en-US" sz="1100" i="1" dirty="0" err="1"/>
              <a:t>Tureli</a:t>
            </a:r>
            <a:endParaRPr lang="en-US" sz="1100" i="1" dirty="0"/>
          </a:p>
          <a:p>
            <a:pPr algn="l"/>
            <a:r>
              <a:rPr lang="en-US" sz="1100" i="1" dirty="0"/>
              <a:t>201971003 | 201971007</a:t>
            </a:r>
          </a:p>
          <a:p>
            <a:pPr algn="l"/>
            <a:r>
              <a:rPr lang="en-US" sz="1100" i="1" dirty="0"/>
              <a:t>Cankaya University, 2020, CENG 621 Course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2BC6D12-E23D-F646-8994-774A6307E3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5260" y="4757927"/>
            <a:ext cx="1422400" cy="1422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F39894-2199-8949-A0BE-D605DDB695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5944" y="4757927"/>
            <a:ext cx="1422400" cy="142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FC43C8-3B67-954E-8265-A80CF51FA9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800" y="4757927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739FCFBD-7DEF-824D-8F8A-0CAEB78D71E9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C997A3D1-8397-6E41-BE94-529EEDFE0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67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0683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3DEF1191-9B34-A841-B233-B7D33ADAE2BF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62CBED-56AE-D045-9B06-625508E14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paper compares two search algorithms that are used in multiple coordinated intelligent agents such as vacuuming, seeding, harvesting, painting, search and rescue, and inspection. </a:t>
            </a:r>
          </a:p>
          <a:p>
            <a:r>
              <a:rPr lang="en-US" dirty="0"/>
              <a:t>This process is known as </a:t>
            </a:r>
            <a:r>
              <a:rPr lang="tr-TR" dirty="0" err="1"/>
              <a:t>Coverage</a:t>
            </a:r>
            <a:r>
              <a:rPr lang="tr-TR" dirty="0"/>
              <a:t> </a:t>
            </a:r>
            <a:r>
              <a:rPr lang="tr-TR" dirty="0" err="1"/>
              <a:t>Path</a:t>
            </a:r>
            <a:r>
              <a:rPr lang="tr-TR" dirty="0"/>
              <a:t> Planning (CPP) </a:t>
            </a:r>
            <a:endParaRPr lang="en-US" dirty="0"/>
          </a:p>
          <a:p>
            <a:r>
              <a:rPr lang="en-US" dirty="0"/>
              <a:t>Classical search algorithm: </a:t>
            </a:r>
            <a:r>
              <a:rPr lang="tr-TR" dirty="0" err="1"/>
              <a:t>Boustrophedon</a:t>
            </a:r>
            <a:r>
              <a:rPr lang="tr-TR" dirty="0"/>
              <a:t> </a:t>
            </a:r>
            <a:r>
              <a:rPr lang="tr-TR" dirty="0" err="1"/>
              <a:t>search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examined</a:t>
            </a:r>
            <a:r>
              <a:rPr lang="tr-TR" dirty="0"/>
              <a:t> in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research</a:t>
            </a:r>
            <a:r>
              <a:rPr lang="tr-TR" dirty="0"/>
              <a:t>: Monte Carlo </a:t>
            </a:r>
            <a:r>
              <a:rPr lang="tr-TR" dirty="0" err="1"/>
              <a:t>Tree</a:t>
            </a:r>
            <a:r>
              <a:rPr lang="tr-TR" dirty="0"/>
              <a:t> </a:t>
            </a:r>
            <a:r>
              <a:rPr lang="tr-TR" dirty="0" err="1"/>
              <a:t>Search</a:t>
            </a:r>
            <a:r>
              <a:rPr lang="tr-TR" dirty="0"/>
              <a:t> (MCTS)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robots</a:t>
            </a:r>
            <a:r>
              <a:rPr lang="tr-TR" dirty="0"/>
              <a:t> in </a:t>
            </a:r>
            <a:r>
              <a:rPr lang="tr-TR" dirty="0" err="1"/>
              <a:t>coordination</a:t>
            </a:r>
            <a:r>
              <a:rPr lang="tr-TR" dirty="0"/>
              <a:t>.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paper</a:t>
            </a:r>
            <a:r>
              <a:rPr lang="tr-TR" dirty="0"/>
              <a:t> </a:t>
            </a:r>
            <a:r>
              <a:rPr lang="tr-TR" dirty="0" err="1"/>
              <a:t>does</a:t>
            </a:r>
            <a:r>
              <a:rPr lang="tr-TR" dirty="0"/>
              <a:t> not </a:t>
            </a:r>
            <a:r>
              <a:rPr lang="tr-TR" dirty="0" err="1"/>
              <a:t>insist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MCTS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best</a:t>
            </a:r>
            <a:r>
              <a:rPr lang="tr-TR" dirty="0"/>
              <a:t> </a:t>
            </a:r>
            <a:r>
              <a:rPr lang="tr-TR" dirty="0" err="1"/>
              <a:t>algorithm</a:t>
            </a:r>
            <a:r>
              <a:rPr lang="tr-TR" dirty="0"/>
              <a:t> but </a:t>
            </a:r>
            <a:r>
              <a:rPr lang="tr-TR" dirty="0" err="1"/>
              <a:t>it’s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versatile</a:t>
            </a:r>
            <a:r>
              <a:rPr lang="tr-TR" dirty="0"/>
              <a:t> (</a:t>
            </a:r>
            <a:r>
              <a:rPr lang="tr-TR" dirty="0" err="1"/>
              <a:t>ability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adopt</a:t>
            </a:r>
            <a:r>
              <a:rPr lang="tr-TR" dirty="0"/>
              <a:t> </a:t>
            </a:r>
            <a:r>
              <a:rPr lang="tr-TR" dirty="0" err="1"/>
              <a:t>changes</a:t>
            </a:r>
            <a:r>
              <a:rPr lang="tr-TR" dirty="0"/>
              <a:t>)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4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44D495-A6DA-6047-A25E-890708E0C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B88DA7-C3E2-F84F-AC31-FC9F6A512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experiments were carried out in a real-time simulation</a:t>
            </a:r>
          </a:p>
          <a:p>
            <a:pPr marL="0" indent="0">
              <a:buNone/>
            </a:pPr>
            <a:r>
              <a:rPr lang="en-US" dirty="0"/>
              <a:t>on an Intel i7-4770 processor using C++ and the Robot Operating System (ROS).</a:t>
            </a:r>
          </a:p>
          <a:p>
            <a:r>
              <a:rPr lang="en-US" dirty="0"/>
              <a:t>At least 50 times same simulation is run, average values are takes</a:t>
            </a:r>
          </a:p>
          <a:p>
            <a:r>
              <a:rPr lang="en-US" dirty="0"/>
              <a:t>Assumed no communication failures occurs</a:t>
            </a:r>
          </a:p>
          <a:p>
            <a:r>
              <a:rPr lang="en-US" dirty="0"/>
              <a:t>Assumed no sensors failed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33830187-536C-084F-9E76-A85BECD2517B}"/>
              </a:ext>
            </a:extLst>
          </p:cNvPr>
          <p:cNvGrpSpPr/>
          <p:nvPr/>
        </p:nvGrpSpPr>
        <p:grpSpPr>
          <a:xfrm>
            <a:off x="826770" y="371513"/>
            <a:ext cx="10515600" cy="1319175"/>
            <a:chOff x="0" y="3193"/>
            <a:chExt cx="10515600" cy="1319175"/>
          </a:xfrm>
        </p:grpSpPr>
        <p:sp>
          <p:nvSpPr>
            <p:cNvPr id="5" name="Yuvarlatılmış Dikdörtgen 4">
              <a:extLst>
                <a:ext uri="{FF2B5EF4-FFF2-40B4-BE49-F238E27FC236}">
                  <a16:creationId xmlns:a16="http://schemas.microsoft.com/office/drawing/2014/main" id="{8D9FD588-4F29-4648-A30D-46A1F135C06C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>
              <a:extLst>
                <a:ext uri="{FF2B5EF4-FFF2-40B4-BE49-F238E27FC236}">
                  <a16:creationId xmlns:a16="http://schemas.microsoft.com/office/drawing/2014/main" id="{C2DFEB87-0598-C14B-BA54-97E4A94C51F5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l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500" kern="1200" dirty="0"/>
                <a:t>Simulations</a:t>
              </a:r>
              <a:endParaRPr lang="tr-TR" sz="5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478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77B738-E9D9-8441-B25F-D6AF1B67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İçerik Yer Tutucusu 8" descr="çizim, saat içeren bir resim&#10;&#10;Açıklama otomatik olarak oluşturuldu">
            <a:extLst>
              <a:ext uri="{FF2B5EF4-FFF2-40B4-BE49-F238E27FC236}">
                <a16:creationId xmlns:a16="http://schemas.microsoft.com/office/drawing/2014/main" id="{6BC19CC0-C729-5243-B53B-A3779FD91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275" y="1825625"/>
            <a:ext cx="7699450" cy="4351338"/>
          </a:xfrm>
        </p:spPr>
      </p:pic>
      <p:grpSp>
        <p:nvGrpSpPr>
          <p:cNvPr id="10" name="Grup 9">
            <a:extLst>
              <a:ext uri="{FF2B5EF4-FFF2-40B4-BE49-F238E27FC236}">
                <a16:creationId xmlns:a16="http://schemas.microsoft.com/office/drawing/2014/main" id="{99960E87-1373-8942-B381-8D050E1EED3E}"/>
              </a:ext>
            </a:extLst>
          </p:cNvPr>
          <p:cNvGrpSpPr/>
          <p:nvPr/>
        </p:nvGrpSpPr>
        <p:grpSpPr>
          <a:xfrm>
            <a:off x="826770" y="371513"/>
            <a:ext cx="10515600" cy="1319175"/>
            <a:chOff x="0" y="3193"/>
            <a:chExt cx="10515600" cy="1319175"/>
          </a:xfrm>
        </p:grpSpPr>
        <p:sp>
          <p:nvSpPr>
            <p:cNvPr id="11" name="Yuvarlatılmış Dikdörtgen 10">
              <a:extLst>
                <a:ext uri="{FF2B5EF4-FFF2-40B4-BE49-F238E27FC236}">
                  <a16:creationId xmlns:a16="http://schemas.microsoft.com/office/drawing/2014/main" id="{7E7CD2AD-7AA8-C14D-821D-9E247B91E627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Yuvarlatılmış Dikdörtgen 4">
              <a:extLst>
                <a:ext uri="{FF2B5EF4-FFF2-40B4-BE49-F238E27FC236}">
                  <a16:creationId xmlns:a16="http://schemas.microsoft.com/office/drawing/2014/main" id="{26CF8749-5F27-6748-9898-FD964827CA12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l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500" kern="1200" dirty="0"/>
                <a:t>Simulations</a:t>
              </a:r>
              <a:endParaRPr lang="tr-TR" sz="5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551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E3C4FFA9-F17A-F847-A2CD-3461D1E44322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C70F4A-7E25-9F46-9644-A1A33F636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Meaning: Ox-turning in Greek</a:t>
            </a:r>
          </a:p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55BA23B-47D5-0849-8BFE-7C2A2CC3E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114425" y="2699385"/>
            <a:ext cx="3557588" cy="355758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3FE63C9-6EB9-EF48-B36D-620B07F5D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9387" y="2699385"/>
            <a:ext cx="5651065" cy="34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2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536A2D0C-F0FB-D14D-8A17-9D3BD46C4195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video3" descr="video3">
            <a:hlinkClick r:id="" action="ppaction://media"/>
            <a:extLst>
              <a:ext uri="{FF2B5EF4-FFF2-40B4-BE49-F238E27FC236}">
                <a16:creationId xmlns:a16="http://schemas.microsoft.com/office/drawing/2014/main" id="{B2E1D40A-355F-764C-858B-58070587D8D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89288" y="1825625"/>
            <a:ext cx="5813425" cy="4351338"/>
          </a:xfrm>
        </p:spPr>
      </p:pic>
    </p:spTree>
    <p:extLst>
      <p:ext uri="{BB962C8B-B14F-4D97-AF65-F5344CB8AC3E}">
        <p14:creationId xmlns:p14="http://schemas.microsoft.com/office/powerpoint/2010/main" val="15700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790B4702-A385-0546-B258-C74BD785E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94734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445BE8-41FE-974A-A58D-70AD6DBFB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Mainly used in game design, based on A* search</a:t>
            </a:r>
          </a:p>
          <a:p>
            <a:r>
              <a:rPr lang="en-US" dirty="0"/>
              <a:t>Adds repeated random sampling known as Monte Carlo Simulation </a:t>
            </a:r>
            <a:r>
              <a:rPr lang="en-US" sz="1200" dirty="0"/>
              <a:t>(Monte Carlo is a famous casino in Monaco) </a:t>
            </a:r>
          </a:p>
          <a:p>
            <a:r>
              <a:rPr lang="en-US" dirty="0"/>
              <a:t>4-Steps</a:t>
            </a:r>
          </a:p>
          <a:p>
            <a:pPr lvl="1"/>
            <a:r>
              <a:rPr lang="en-US" dirty="0"/>
              <a:t>Selection</a:t>
            </a:r>
          </a:p>
          <a:p>
            <a:pPr lvl="1"/>
            <a:r>
              <a:rPr lang="en-US" dirty="0"/>
              <a:t>Expansion</a:t>
            </a:r>
          </a:p>
          <a:p>
            <a:pPr lvl="1"/>
            <a:r>
              <a:rPr lang="en-US" dirty="0"/>
              <a:t>Simulation</a:t>
            </a:r>
          </a:p>
          <a:p>
            <a:pPr lvl="1"/>
            <a:r>
              <a:rPr lang="en-US" dirty="0"/>
              <a:t>Backpropagation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391ED83-21A6-5747-A9D4-10C75DE02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8429" y="3100627"/>
            <a:ext cx="7317566" cy="244522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E822ABD0-16EF-DC46-9FD5-C124085965B1}"/>
              </a:ext>
            </a:extLst>
          </p:cNvPr>
          <p:cNvSpPr txBox="1"/>
          <p:nvPr/>
        </p:nvSpPr>
        <p:spPr>
          <a:xfrm>
            <a:off x="811705" y="5807631"/>
            <a:ext cx="488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Popular with Alpha-Go implementation, 2007</a:t>
            </a:r>
          </a:p>
        </p:txBody>
      </p:sp>
    </p:spTree>
    <p:extLst>
      <p:ext uri="{BB962C8B-B14F-4D97-AF65-F5344CB8AC3E}">
        <p14:creationId xmlns:p14="http://schemas.microsoft.com/office/powerpoint/2010/main" val="315331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851CD025-1BB4-234B-8057-C645FB35DEE2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D5B603-CAAC-934F-898D-9B03060D7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depend on cellular composition</a:t>
            </a:r>
          </a:p>
          <a:p>
            <a:r>
              <a:rPr lang="en-US" dirty="0"/>
              <a:t>Can be used online for unknown areas</a:t>
            </a:r>
          </a:p>
          <a:p>
            <a:r>
              <a:rPr lang="en-US" dirty="0"/>
              <a:t>Each robot builds its own search tree, which makes the parallelization of the algorithm easier</a:t>
            </a:r>
          </a:p>
          <a:p>
            <a:r>
              <a:rPr lang="en-US" dirty="0"/>
              <a:t>Share only discovered  map, the best path, covered grid squares</a:t>
            </a:r>
          </a:p>
          <a:p>
            <a:r>
              <a:rPr lang="en-US" dirty="0"/>
              <a:t>Before an action, they bid for the lowest cost and take action accordingly</a:t>
            </a:r>
          </a:p>
          <a:p>
            <a:r>
              <a:rPr lang="en-US" dirty="0"/>
              <a:t>Default policy: Move straight until ahead square is either occupied or already covered.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6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dsız3" descr="Adsız3">
            <a:hlinkClick r:id="" action="ppaction://media"/>
            <a:extLst>
              <a:ext uri="{FF2B5EF4-FFF2-40B4-BE49-F238E27FC236}">
                <a16:creationId xmlns:a16="http://schemas.microsoft.com/office/drawing/2014/main" id="{3B7DEBCA-9BEF-0F48-A8E2-613EC33AFA1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2713" cy="4351338"/>
          </a:xfrm>
        </p:spPr>
      </p:pic>
    </p:spTree>
    <p:extLst>
      <p:ext uri="{BB962C8B-B14F-4D97-AF65-F5344CB8AC3E}">
        <p14:creationId xmlns:p14="http://schemas.microsoft.com/office/powerpoint/2010/main" val="9274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406</Words>
  <Application>Microsoft Macintosh PowerPoint</Application>
  <PresentationFormat>Widescreen</PresentationFormat>
  <Paragraphs>49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Versatile Multi-Robot Monte Carlo Tree Search Planner for On-Line Coverage Path Planning</dc:title>
  <dc:creator>Yusuf Kürşat Tuncel</dc:creator>
  <cp:lastModifiedBy>Engin Türeli</cp:lastModifiedBy>
  <cp:revision>11</cp:revision>
  <dcterms:created xsi:type="dcterms:W3CDTF">2020-02-20T15:11:18Z</dcterms:created>
  <dcterms:modified xsi:type="dcterms:W3CDTF">2020-05-21T13:04:50Z</dcterms:modified>
</cp:coreProperties>
</file>